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9" r:id="rId2"/>
    <p:sldId id="256" r:id="rId3"/>
    <p:sldId id="261" r:id="rId4"/>
    <p:sldId id="266" r:id="rId5"/>
    <p:sldId id="264" r:id="rId6"/>
    <p:sldId id="258" r:id="rId7"/>
    <p:sldId id="278" r:id="rId8"/>
    <p:sldId id="272" r:id="rId9"/>
    <p:sldId id="273" r:id="rId10"/>
    <p:sldId id="274" r:id="rId11"/>
    <p:sldId id="260" r:id="rId12"/>
    <p:sldId id="275" r:id="rId13"/>
    <p:sldId id="276" r:id="rId14"/>
    <p:sldId id="265" r:id="rId15"/>
    <p:sldId id="257" r:id="rId16"/>
    <p:sldId id="280" r:id="rId17"/>
    <p:sldId id="267" r:id="rId18"/>
    <p:sldId id="283" r:id="rId19"/>
    <p:sldId id="277" r:id="rId20"/>
    <p:sldId id="262" r:id="rId21"/>
    <p:sldId id="284" r:id="rId22"/>
    <p:sldId id="268" r:id="rId23"/>
    <p:sldId id="263" r:id="rId24"/>
    <p:sldId id="269" r:id="rId25"/>
    <p:sldId id="271" r:id="rId26"/>
    <p:sldId id="270" r:id="rId27"/>
  </p:sldIdLst>
  <p:sldSz cx="12192000" cy="6858000"/>
  <p:notesSz cx="6858000" cy="9144000"/>
  <p:embeddedFontLst>
    <p:embeddedFont>
      <p:font typeface="ADLaM Display" panose="02010000000000000000" pitchFamily="2" charset="0"/>
      <p:regular r:id="rId29"/>
    </p:embeddedFont>
    <p:embeddedFont>
      <p:font typeface="Cooper Black" panose="0208090404030B020404" pitchFamily="18" charset="0"/>
      <p:regular r:id="rId30"/>
    </p:embeddedFont>
    <p:embeddedFont>
      <p:font typeface="Dreaming Outloud Pro" panose="03050502040302030504" pitchFamily="66" charset="0"/>
      <p:regular r:id="rId31"/>
      <p:italic r:id="rId32"/>
    </p:embeddedFont>
    <p:embeddedFont>
      <p:font typeface="Harlow Solid Italic" panose="04030604020F02020D02" pitchFamily="82" charset="0"/>
      <p:italic r:id="rId33"/>
    </p:embeddedFont>
    <p:embeddedFont>
      <p:font typeface="HGSMinchoE" panose="02020800000000000000" pitchFamily="18" charset="-128"/>
      <p:regular r:id="rId34"/>
    </p:embeddedFont>
    <p:embeddedFont>
      <p:font typeface="Kaushan Script" panose="020B0604020202020204" charset="0"/>
      <p:regular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24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55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586"/>
    <a:srgbClr val="FC996C"/>
    <a:srgbClr val="FDBC9E"/>
    <a:srgbClr val="FFE3B1"/>
    <a:srgbClr val="FA9EB7"/>
    <a:srgbClr val="C4BDF2"/>
    <a:srgbClr val="9BDAF5"/>
    <a:srgbClr val="122659"/>
    <a:srgbClr val="1243A6"/>
    <a:srgbClr val="4A7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88357-48F0-4E0C-B3F0-0474415BCD7F}" v="1" dt="2024-04-22T17:31:36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1038" y="72"/>
      </p:cViewPr>
      <p:guideLst>
        <p:guide orient="horz" pos="2160"/>
        <p:guide pos="824"/>
        <p:guide pos="6834"/>
        <p:guide orient="horz" pos="527"/>
        <p:guide pos="3840"/>
        <p:guide orient="horz" pos="3838"/>
        <p:guide pos="55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7:04:26.38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05:37.08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24575,'1327'0'0,"-1154"8"0,201 35 0,-67-5 0,-272-35 0,675 55 0,-13-5 0,156-24 0,1122-30 0,-1585 14 0,-9 0 0,868-14 0,-1199-1 0,0-1 0,84-18 0,94-38 0,-49 11 0,-129 39 0,1 2 0,58 0 0,51-7 0,-68 5 0,0 4 0,94 7 0,-54 1 0,1770-3 0,-1923 2 0,0 0 0,0 2 0,0 1 0,1 0 0,-30 13 0,20-8 0,-44 10 0,6-11 0,0-4 0,-129-6 0,74-2 0,-1966 3 0,2051-2 0,0-2 0,-68-15 0,62 9 0,-67-5 0,40 11 0,-147-15 0,105 3 0,-144-2 0,-117 20 0,138 1 0,-4266-4 0,4472 3 0,1 2 0,0 0 0,-36 10 0,28-5 0,-45 5 0,-285 12 0,218-12 0,-113 3 0,-1153-18 0,1388 3 0,0 1 0,-37 8 0,7 0 0,39-7 0,0 0 0,0 2 0,0 0 0,-24 13 0,29-12 0,-1-1 0,1-1 0,-1 0 0,0 0 0,0-2 0,-1 0 0,-23 3 0,839-9 0,-782 2 0,-1-1 0,0-1 0,0-1 0,0 0 0,18-8 0,-16 5 0,0 1 0,0 1 0,37-4 0,-37 7 0,0-2 0,0 0 0,0-1 0,-1-1 0,24-11 0,-24 9 0,1 1 0,0 0 0,0 2 0,42-6 0,6 8 0,-32 2 0,64-10 0,23-5 0,-87 14 0,0-3 0,0-1 0,44-13 0,-30 4 0,1 2 0,1 2 0,60-5 0,160 7 0,1219 9 0,-1459 2 0,55 9 0,21 2 0,-98-12 0,0 1 0,-1 0 0,1 0 0,-1 1 0,1 0 0,-1 1 0,0 0 0,15 9 0,-11-5 0,0-2 0,0 0 0,18 5 0,1-4 0,50 5 0,-49-9 0,50 12 0,-48-7 0,1-2 0,64 2 0,7 1 0,-84-4 0,0 0 0,-1 2 0,29 12 0,-33-12 0,-1 0 0,1-1 0,0-1 0,0-1 0,0 0 0,27 1 0,1125-5 0,-520-2 0,1637 2 0,-2235 3 0,-1 2 0,88 21 0,0 0 0,-29-16 0,154-4 0,-40-4 0,6 21 0,-212-21 0,91 22 0,-80-16 0,0-1 0,0-2 0,34 2 0,9-5 0,-22-2 0,88 13 0,-68-5 0,1-3 0,112-6 0,-67-1 0,-41-2 0,103-18 0,-177 22 0,1 0 0,-1 0 0,1 0 0,-1 0 0,1-1 0,-1 1 0,1 0 0,-1-1 0,1 1 0,-1-1 0,1 1 0,-1-1 0,0 0 0,0 0 0,1 1 0,-1-1 0,0 0 0,0 0 0,0 0 0,0-1 0,0 1 0,0 0 0,0 0 0,0 0 0,0-1 0,0 1 0,-1 0 0,2-3 0,-3 3 0,1-1 0,-1 1 0,0 0 0,1-1 0,-1 1 0,0 0 0,0 0 0,0 0 0,0-1 0,0 1 0,0 0 0,0 0 0,0 0 0,0 1 0,0-1 0,0 0 0,-1 0 0,1 0 0,0 1 0,-1-1 0,1 1 0,-1-1 0,1 1 0,0 0 0,-1-1 0,1 1 0,-1 0 0,-2 0 0,-195-19 0,82 9 0,-190 8 0,142 4 0,47-3 0,-132 3 0,157 11 0,55-7 0,-46 1 0,-547-6 0,298-2 0,-362-28 0,226-46 0,148 18 0,232 45 0,-149 1 0,-1331 16 0,899-7 0,650 1 0,0-2 0,1 0 0,-1-1 0,0-1 0,1-1 0,-19-8 0,12 4 0,-1 1 0,-33-6 0,-23 1 0,-1 4 0,-92 1 0,-781 9 0,911 3 0,0 2 0,-71 16 0,-8 1 0,97-17 0,-44 14 0,48-12 0,-1 0 0,-44 5 0,-42-2 0,-208 9 0,269-16 0,0 2 0,-54 12 0,84-13 0,-60 11 0,-123 19 0,129-24 0,27-3 0,-73 1 0,91-6 0,0 1 0,1 1 0,-46 12 0,39-7 0,-62 7 0,-122-12 0,133-5 0,-121 14 0,87-3 0,-209-7 0,154-6 0,17 3-1365,136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05:49.43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02513-4C2B-4699-9588-559CB567B5A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53EED-90E9-46FD-B48D-18AA7291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37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C226-6B23-CA1A-BA1F-D5D304F3D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59043-6AD0-6EC1-7BEB-1FC3D02A7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746EC-6DA3-B156-FA92-8177A17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C5615-8A68-A174-4789-749246F1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C85-237D-3483-2510-452D7E4B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30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D30809-3FF0-74DE-7BE1-2B900F4F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3330" y="1004735"/>
            <a:ext cx="1905132" cy="1905132"/>
          </a:xfrm>
          <a:custGeom>
            <a:avLst/>
            <a:gdLst>
              <a:gd name="connsiteX0" fmla="*/ 361947 w 1905132"/>
              <a:gd name="connsiteY0" fmla="*/ 0 h 1905132"/>
              <a:gd name="connsiteX1" fmla="*/ 1905132 w 1905132"/>
              <a:gd name="connsiteY1" fmla="*/ 361947 h 1905132"/>
              <a:gd name="connsiteX2" fmla="*/ 1543186 w 1905132"/>
              <a:gd name="connsiteY2" fmla="*/ 1905132 h 1905132"/>
              <a:gd name="connsiteX3" fmla="*/ 0 w 1905132"/>
              <a:gd name="connsiteY3" fmla="*/ 1543186 h 19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2">
                <a:moveTo>
                  <a:pt x="361947" y="0"/>
                </a:moveTo>
                <a:lnTo>
                  <a:pt x="1905132" y="361947"/>
                </a:lnTo>
                <a:lnTo>
                  <a:pt x="1543186" y="1905132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E8406D4-E4D3-A092-ABDA-5142F9F7FB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86867" y="985379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1A05141-497C-B1E7-F39C-21859C9883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4914" y="1064151"/>
            <a:ext cx="1862244" cy="1862245"/>
          </a:xfrm>
          <a:custGeom>
            <a:avLst/>
            <a:gdLst>
              <a:gd name="connsiteX0" fmla="*/ 307241 w 1862244"/>
              <a:gd name="connsiteY0" fmla="*/ 0 h 1862245"/>
              <a:gd name="connsiteX1" fmla="*/ 1862244 w 1862244"/>
              <a:gd name="connsiteY1" fmla="*/ 307242 h 1862245"/>
              <a:gd name="connsiteX2" fmla="*/ 1555002 w 1862244"/>
              <a:gd name="connsiteY2" fmla="*/ 1862245 h 1862245"/>
              <a:gd name="connsiteX3" fmla="*/ 0 w 1862244"/>
              <a:gd name="connsiteY3" fmla="*/ 1555003 h 186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5">
                <a:moveTo>
                  <a:pt x="307241" y="0"/>
                </a:moveTo>
                <a:lnTo>
                  <a:pt x="1862244" y="307242"/>
                </a:lnTo>
                <a:lnTo>
                  <a:pt x="1555002" y="1862245"/>
                </a:lnTo>
                <a:lnTo>
                  <a:pt x="0" y="155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7EB019E-E5C1-6298-2B93-3799D256F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9740" y="1076529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BEB5CDF-C263-13FA-7F6B-648FE09803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330" y="4140926"/>
            <a:ext cx="1905132" cy="1905133"/>
          </a:xfrm>
          <a:custGeom>
            <a:avLst/>
            <a:gdLst>
              <a:gd name="connsiteX0" fmla="*/ 361947 w 1905132"/>
              <a:gd name="connsiteY0" fmla="*/ 0 h 1905133"/>
              <a:gd name="connsiteX1" fmla="*/ 1905132 w 1905132"/>
              <a:gd name="connsiteY1" fmla="*/ 361947 h 1905133"/>
              <a:gd name="connsiteX2" fmla="*/ 1543186 w 1905132"/>
              <a:gd name="connsiteY2" fmla="*/ 1905133 h 1905133"/>
              <a:gd name="connsiteX3" fmla="*/ 0 w 1905132"/>
              <a:gd name="connsiteY3" fmla="*/ 1543186 h 19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3">
                <a:moveTo>
                  <a:pt x="361947" y="0"/>
                </a:moveTo>
                <a:lnTo>
                  <a:pt x="1905132" y="361947"/>
                </a:lnTo>
                <a:lnTo>
                  <a:pt x="1543186" y="1905133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EA82224-1152-5BB2-79AE-1B721E5E72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86867" y="4121568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C22A0F9-A6BF-2775-8BD1-B984F99A0A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4914" y="4200341"/>
            <a:ext cx="1862244" cy="1862244"/>
          </a:xfrm>
          <a:custGeom>
            <a:avLst/>
            <a:gdLst>
              <a:gd name="connsiteX0" fmla="*/ 307241 w 1862244"/>
              <a:gd name="connsiteY0" fmla="*/ 0 h 1862244"/>
              <a:gd name="connsiteX1" fmla="*/ 1862244 w 1862244"/>
              <a:gd name="connsiteY1" fmla="*/ 307241 h 1862244"/>
              <a:gd name="connsiteX2" fmla="*/ 1555002 w 1862244"/>
              <a:gd name="connsiteY2" fmla="*/ 1862244 h 1862244"/>
              <a:gd name="connsiteX3" fmla="*/ 0 w 1862244"/>
              <a:gd name="connsiteY3" fmla="*/ 1555002 h 186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4">
                <a:moveTo>
                  <a:pt x="307241" y="0"/>
                </a:moveTo>
                <a:lnTo>
                  <a:pt x="1862244" y="307241"/>
                </a:lnTo>
                <a:lnTo>
                  <a:pt x="1555002" y="1862244"/>
                </a:lnTo>
                <a:lnTo>
                  <a:pt x="0" y="1555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97BE111-AEFB-81F8-2F6A-CE5EAF0DBB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9740" y="4212720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45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518B-36ED-F649-9248-60F585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CC26-EA96-0752-31F2-15337FF8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2358-64EA-2F54-5E02-C315AACB6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99A1A-6DE1-FECA-0235-5EAC2743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1D1F8-4561-6EE0-49ED-2C38B39D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EDAE-0A6B-29EF-AFD5-340EBC5F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28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437E-9F2B-568E-794C-C9DDD538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F4E97-FEF0-E541-9E61-3F60C2293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B96F0-3FD8-57B8-E02F-3F3F6BD8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48081-DA6C-0220-EB1B-03DB67F0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ACCE9-CDEF-7850-5F4D-873A3912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4888-F179-64D2-B6D7-FB078A3F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8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B723-DD5A-8BD4-02E0-E1CB02D2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BAEC-59FA-FBA4-DF75-1FCB51041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3B5D-378A-CFF5-2723-8D4D4C2F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0D5B-E3E7-160C-F333-A6EE9B91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2F73-EAC8-ED05-1C2E-928D9997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358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67AB6-C83B-7304-DDD5-12C3B1428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B59DF-5141-B3D2-F145-F5ED0B6C4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43B2-0405-735B-FE39-80BED1BE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AFA5-2128-5E7F-3E48-43B16141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81D04-88AC-5556-A3D1-FEB70490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46A8-3ABD-2BD9-FAA4-20DDB9CD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FE65-8AE1-1BB7-F9F0-FEECC78E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F313-B0D0-AF56-FC54-B422EE0E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EE8B-0342-941A-63C6-CD9DEAF9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90-1097-7AAC-5E42-032D336B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725-C675-3613-A915-8595152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7CAF-D3FB-97FA-0EC3-17E97BEC1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1DCD-BE88-F2BE-DB16-3BF847EB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8554-7481-E7BC-BAE6-6A0D6233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D9339-7C34-B652-D830-2461221D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5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9EAB-8A5D-33EC-AB76-A94089C8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79C5D-6067-0202-BCF9-0F5492B6A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EED8D-6023-6ED4-1180-DB957C57B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5FA4D-3B3E-3C0B-FCFF-391DC15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18102-8FDE-F8EA-7EB7-0B105F98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94722-8928-CC06-AF64-7C6B5698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16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0324-6D94-71C9-1B2D-30D05724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C330-49B8-E604-3850-CB7C5B0F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2299C-1295-8BF6-BB18-DB178E6E7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FF32-5518-51EA-BD17-9B1940F61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A7EB5-539D-C23B-5068-889EB1A90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A0BD4-C8A0-201A-BB5D-C31872C1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3CF02-3034-2E84-472C-2845186E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B7BCA-A140-2533-B372-5B5BF1D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9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BE4A-1A78-82C6-1EA4-0B4692C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BB266-B3F8-26DA-65B4-A74368E7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63FFA-0DA0-0B55-F7A2-08B5F659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4178C-2641-0AE0-528B-B33C76DF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02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DF813-23DF-3872-49C9-9B5C41DD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D96E6-E65A-F156-E25A-9AF0C332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3E5E-D6CE-CDB6-2266-76A8B1FD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65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C3C9D8-FC57-D2AC-13EA-495BED3D8F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03010" y="1873251"/>
            <a:ext cx="3347087" cy="2073052"/>
          </a:xfrm>
          <a:custGeom>
            <a:avLst/>
            <a:gdLst>
              <a:gd name="connsiteX0" fmla="*/ 0 w 3347087"/>
              <a:gd name="connsiteY0" fmla="*/ 0 h 2073052"/>
              <a:gd name="connsiteX1" fmla="*/ 3347087 w 3347087"/>
              <a:gd name="connsiteY1" fmla="*/ 0 h 2073052"/>
              <a:gd name="connsiteX2" fmla="*/ 3347087 w 3347087"/>
              <a:gd name="connsiteY2" fmla="*/ 2073052 h 2073052"/>
              <a:gd name="connsiteX3" fmla="*/ 0 w 3347087"/>
              <a:gd name="connsiteY3" fmla="*/ 2073052 h 207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7087" h="2073052">
                <a:moveTo>
                  <a:pt x="0" y="0"/>
                </a:moveTo>
                <a:lnTo>
                  <a:pt x="3347087" y="0"/>
                </a:lnTo>
                <a:lnTo>
                  <a:pt x="3347087" y="2073052"/>
                </a:lnTo>
                <a:lnTo>
                  <a:pt x="0" y="2073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3C69EF-3835-248F-42B7-89FE736876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836613"/>
            <a:ext cx="4102100" cy="4125328"/>
          </a:xfrm>
          <a:custGeom>
            <a:avLst/>
            <a:gdLst>
              <a:gd name="connsiteX0" fmla="*/ 0 w 4102100"/>
              <a:gd name="connsiteY0" fmla="*/ 0 h 4125328"/>
              <a:gd name="connsiteX1" fmla="*/ 4102100 w 4102100"/>
              <a:gd name="connsiteY1" fmla="*/ 0 h 4125328"/>
              <a:gd name="connsiteX2" fmla="*/ 4102100 w 4102100"/>
              <a:gd name="connsiteY2" fmla="*/ 4125328 h 4125328"/>
              <a:gd name="connsiteX3" fmla="*/ 0 w 4102100"/>
              <a:gd name="connsiteY3" fmla="*/ 4125328 h 4125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2100" h="4125328">
                <a:moveTo>
                  <a:pt x="0" y="0"/>
                </a:moveTo>
                <a:lnTo>
                  <a:pt x="4102100" y="0"/>
                </a:lnTo>
                <a:lnTo>
                  <a:pt x="4102100" y="4125328"/>
                </a:lnTo>
                <a:lnTo>
                  <a:pt x="0" y="4125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CEA005-98E9-9E73-B103-209E8280A0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6787" y="1732604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065CB62-A436-0844-BBA6-5A2A1C2265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6175" y="1732603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4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1F321-89BE-D529-8520-5B3A838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8732-4BF7-E790-196A-C6CE58AC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5BE8-6D7C-E1EC-AD4D-09FE7E4FD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1C290-A946-1F14-D3E3-64A59EBA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6BAD-DD65-70D6-DC0C-165E0AE14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aphic 1009">
            <a:extLst>
              <a:ext uri="{FF2B5EF4-FFF2-40B4-BE49-F238E27FC236}">
                <a16:creationId xmlns:a16="http://schemas.microsoft.com/office/drawing/2014/main" id="{D522C2FC-B2D3-4FAA-BE52-3E49D222A5B7}"/>
              </a:ext>
            </a:extLst>
          </p:cNvPr>
          <p:cNvGrpSpPr/>
          <p:nvPr userDrawn="1"/>
        </p:nvGrpSpPr>
        <p:grpSpPr>
          <a:xfrm>
            <a:off x="178586" y="135335"/>
            <a:ext cx="11834829" cy="6587331"/>
            <a:chOff x="1569624" y="107837"/>
            <a:chExt cx="9060286" cy="5043005"/>
          </a:xfrm>
          <a:solidFill>
            <a:srgbClr val="F5F7F7">
              <a:alpha val="40000"/>
            </a:srgbClr>
          </a:solidFill>
        </p:grpSpPr>
        <p:grpSp>
          <p:nvGrpSpPr>
            <p:cNvPr id="8" name="Graphic 1009">
              <a:extLst>
                <a:ext uri="{FF2B5EF4-FFF2-40B4-BE49-F238E27FC236}">
                  <a16:creationId xmlns:a16="http://schemas.microsoft.com/office/drawing/2014/main" id="{E63D5133-8488-EA14-280A-AA0D5B07EC74}"/>
                </a:ext>
              </a:extLst>
            </p:cNvPr>
            <p:cNvGrpSpPr/>
            <p:nvPr/>
          </p:nvGrpSpPr>
          <p:grpSpPr>
            <a:xfrm>
              <a:off x="1569624" y="107837"/>
              <a:ext cx="4470801" cy="5043005"/>
              <a:chOff x="1569624" y="107837"/>
              <a:chExt cx="4470801" cy="5043005"/>
            </a:xfrm>
            <a:grpFill/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E01C6FB-B24C-5596-27F7-960EC7AC6990}"/>
                  </a:ext>
                </a:extLst>
              </p:cNvPr>
              <p:cNvSpPr/>
              <p:nvPr/>
            </p:nvSpPr>
            <p:spPr>
              <a:xfrm>
                <a:off x="2062305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9AE686C-C146-8DEE-BDA9-2BF4F3FF88C7}"/>
                  </a:ext>
                </a:extLst>
              </p:cNvPr>
              <p:cNvSpPr/>
              <p:nvPr/>
            </p:nvSpPr>
            <p:spPr>
              <a:xfrm>
                <a:off x="2062305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FFFE7C1-454A-83F4-E23D-3C011B16DDCF}"/>
                  </a:ext>
                </a:extLst>
              </p:cNvPr>
              <p:cNvSpPr/>
              <p:nvPr/>
            </p:nvSpPr>
            <p:spPr>
              <a:xfrm>
                <a:off x="1898078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470ABEFD-1C07-7B39-CC10-8CC1F986E309}"/>
                  </a:ext>
                </a:extLst>
              </p:cNvPr>
              <p:cNvSpPr/>
              <p:nvPr/>
            </p:nvSpPr>
            <p:spPr>
              <a:xfrm>
                <a:off x="2226485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2AF1D468-7D28-A87F-FD41-CFA314333351}"/>
                  </a:ext>
                </a:extLst>
              </p:cNvPr>
              <p:cNvSpPr/>
              <p:nvPr/>
            </p:nvSpPr>
            <p:spPr>
              <a:xfrm>
                <a:off x="206230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E530308-CC4E-0F2F-BDDF-39B273802E31}"/>
                  </a:ext>
                </a:extLst>
              </p:cNvPr>
              <p:cNvSpPr/>
              <p:nvPr/>
            </p:nvSpPr>
            <p:spPr>
              <a:xfrm>
                <a:off x="189807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837F2F3-9DE4-B571-DF7A-943E3C2DCE0A}"/>
                  </a:ext>
                </a:extLst>
              </p:cNvPr>
              <p:cNvSpPr/>
              <p:nvPr/>
            </p:nvSpPr>
            <p:spPr>
              <a:xfrm>
                <a:off x="22264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977AE9C-5BC4-A31E-89E4-F92DDA887F90}"/>
                  </a:ext>
                </a:extLst>
              </p:cNvPr>
              <p:cNvSpPr/>
              <p:nvPr/>
            </p:nvSpPr>
            <p:spPr>
              <a:xfrm>
                <a:off x="189812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AA1CDF45-694B-44D3-C83A-101F1CBF8F7B}"/>
                  </a:ext>
                </a:extLst>
              </p:cNvPr>
              <p:cNvSpPr/>
              <p:nvPr/>
            </p:nvSpPr>
            <p:spPr>
              <a:xfrm>
                <a:off x="18980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4171D91-1827-98AB-56C8-4EE7C82EE51B}"/>
                  </a:ext>
                </a:extLst>
              </p:cNvPr>
              <p:cNvSpPr/>
              <p:nvPr/>
            </p:nvSpPr>
            <p:spPr>
              <a:xfrm>
                <a:off x="189812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92643CC6-7907-C32F-3E0D-AFE604D1A776}"/>
                  </a:ext>
                </a:extLst>
              </p:cNvPr>
              <p:cNvSpPr/>
              <p:nvPr/>
            </p:nvSpPr>
            <p:spPr>
              <a:xfrm>
                <a:off x="1733899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73DD80F-B495-FE64-AC9D-9AE6B3CD5A65}"/>
                  </a:ext>
                </a:extLst>
              </p:cNvPr>
              <p:cNvSpPr/>
              <p:nvPr/>
            </p:nvSpPr>
            <p:spPr>
              <a:xfrm>
                <a:off x="1733851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7A4DE8D-0D48-1C82-EA56-6573F6214FB4}"/>
                  </a:ext>
                </a:extLst>
              </p:cNvPr>
              <p:cNvSpPr/>
              <p:nvPr/>
            </p:nvSpPr>
            <p:spPr>
              <a:xfrm>
                <a:off x="189812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222503-A063-4B46-0971-3D620A8807EF}"/>
                  </a:ext>
                </a:extLst>
              </p:cNvPr>
              <p:cNvSpPr/>
              <p:nvPr/>
            </p:nvSpPr>
            <p:spPr>
              <a:xfrm>
                <a:off x="1733899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0B452ED-AF14-424F-0A59-2DEF44973030}"/>
                  </a:ext>
                </a:extLst>
              </p:cNvPr>
              <p:cNvSpPr/>
              <p:nvPr/>
            </p:nvSpPr>
            <p:spPr>
              <a:xfrm>
                <a:off x="189807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E7388D8B-3ECF-0A72-FC4B-27F65CB187DA}"/>
                  </a:ext>
                </a:extLst>
              </p:cNvPr>
              <p:cNvSpPr/>
              <p:nvPr/>
            </p:nvSpPr>
            <p:spPr>
              <a:xfrm>
                <a:off x="2226485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D4F384B-9B50-B33D-5133-573C47F23C8B}"/>
                  </a:ext>
                </a:extLst>
              </p:cNvPr>
              <p:cNvSpPr/>
              <p:nvPr/>
            </p:nvSpPr>
            <p:spPr>
              <a:xfrm>
                <a:off x="2554891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568B699-91CF-77A7-BFBF-9FA4933FCB5D}"/>
                  </a:ext>
                </a:extLst>
              </p:cNvPr>
              <p:cNvSpPr/>
              <p:nvPr/>
            </p:nvSpPr>
            <p:spPr>
              <a:xfrm>
                <a:off x="25549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2E29604-7C5F-2E23-2149-CDD77AAB3B3B}"/>
                  </a:ext>
                </a:extLst>
              </p:cNvPr>
              <p:cNvSpPr/>
              <p:nvPr/>
            </p:nvSpPr>
            <p:spPr>
              <a:xfrm>
                <a:off x="2554891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FE2A7FE-F1C5-546E-EAD2-613D38950423}"/>
                  </a:ext>
                </a:extLst>
              </p:cNvPr>
              <p:cNvSpPr/>
              <p:nvPr/>
            </p:nvSpPr>
            <p:spPr>
              <a:xfrm>
                <a:off x="255493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ABC412C6-7BB4-EFE1-CCF5-D959AD800F2B}"/>
                  </a:ext>
                </a:extLst>
              </p:cNvPr>
              <p:cNvSpPr/>
              <p:nvPr/>
            </p:nvSpPr>
            <p:spPr>
              <a:xfrm>
                <a:off x="2719118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DF01CFFE-C191-B4AD-E1DF-3200CFC1B055}"/>
                  </a:ext>
                </a:extLst>
              </p:cNvPr>
              <p:cNvSpPr/>
              <p:nvPr/>
            </p:nvSpPr>
            <p:spPr>
              <a:xfrm>
                <a:off x="2554939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23C6E81-8FB4-0654-3801-1FCE50CAE97D}"/>
                  </a:ext>
                </a:extLst>
              </p:cNvPr>
              <p:cNvSpPr/>
              <p:nvPr/>
            </p:nvSpPr>
            <p:spPr>
              <a:xfrm>
                <a:off x="2554939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48A7A9EC-94EA-7E12-6A9A-774C2432F2BD}"/>
                  </a:ext>
                </a:extLst>
              </p:cNvPr>
              <p:cNvSpPr/>
              <p:nvPr/>
            </p:nvSpPr>
            <p:spPr>
              <a:xfrm>
                <a:off x="2554891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561FCC3-512D-BB93-C0AE-9ED5393EFC91}"/>
                  </a:ext>
                </a:extLst>
              </p:cNvPr>
              <p:cNvSpPr/>
              <p:nvPr/>
            </p:nvSpPr>
            <p:spPr>
              <a:xfrm>
                <a:off x="222653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656C1E7-B719-E2FA-D710-57AACAD6E9E3}"/>
                  </a:ext>
                </a:extLst>
              </p:cNvPr>
              <p:cNvSpPr/>
              <p:nvPr/>
            </p:nvSpPr>
            <p:spPr>
              <a:xfrm>
                <a:off x="2554891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7AE6BDF-D6DD-9A9A-BBCA-A60C50005270}"/>
                  </a:ext>
                </a:extLst>
              </p:cNvPr>
              <p:cNvSpPr/>
              <p:nvPr/>
            </p:nvSpPr>
            <p:spPr>
              <a:xfrm>
                <a:off x="2390664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6E3330C5-77BA-5D60-71AB-AB4FDD936EF0}"/>
                  </a:ext>
                </a:extLst>
              </p:cNvPr>
              <p:cNvSpPr/>
              <p:nvPr/>
            </p:nvSpPr>
            <p:spPr>
              <a:xfrm>
                <a:off x="2390712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7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A2EE612-A2E1-2961-824E-0E05C70F8676}"/>
                  </a:ext>
                </a:extLst>
              </p:cNvPr>
              <p:cNvSpPr/>
              <p:nvPr/>
            </p:nvSpPr>
            <p:spPr>
              <a:xfrm>
                <a:off x="2554891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80AE54C-387F-13DB-0081-E4EF3259374D}"/>
                  </a:ext>
                </a:extLst>
              </p:cNvPr>
              <p:cNvSpPr/>
              <p:nvPr/>
            </p:nvSpPr>
            <p:spPr>
              <a:xfrm>
                <a:off x="25549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8ADCA50B-8ACF-48F2-9B99-33938E723276}"/>
                  </a:ext>
                </a:extLst>
              </p:cNvPr>
              <p:cNvSpPr/>
              <p:nvPr/>
            </p:nvSpPr>
            <p:spPr>
              <a:xfrm>
                <a:off x="2554891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3654636B-83F6-90E8-6224-37519ED84926}"/>
                  </a:ext>
                </a:extLst>
              </p:cNvPr>
              <p:cNvSpPr/>
              <p:nvPr/>
            </p:nvSpPr>
            <p:spPr>
              <a:xfrm>
                <a:off x="1733851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E730F2C-9A3C-0C74-6196-73478A1CCB79}"/>
                  </a:ext>
                </a:extLst>
              </p:cNvPr>
              <p:cNvSpPr/>
              <p:nvPr/>
            </p:nvSpPr>
            <p:spPr>
              <a:xfrm>
                <a:off x="2719118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18D2E63-C199-A9E5-E58B-DDB74E0560B5}"/>
                  </a:ext>
                </a:extLst>
              </p:cNvPr>
              <p:cNvSpPr/>
              <p:nvPr/>
            </p:nvSpPr>
            <p:spPr>
              <a:xfrm>
                <a:off x="1733851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6D97E3C8-14A0-2699-64F3-B3C6E548F20D}"/>
                  </a:ext>
                </a:extLst>
              </p:cNvPr>
              <p:cNvSpPr/>
              <p:nvPr/>
            </p:nvSpPr>
            <p:spPr>
              <a:xfrm>
                <a:off x="1733899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FDBDEA91-3705-6D5D-9478-F2AAAA52CB94}"/>
                  </a:ext>
                </a:extLst>
              </p:cNvPr>
              <p:cNvSpPr/>
              <p:nvPr/>
            </p:nvSpPr>
            <p:spPr>
              <a:xfrm>
                <a:off x="2062305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85FAA40-6110-4753-0E5F-92F1B8B42D98}"/>
                  </a:ext>
                </a:extLst>
              </p:cNvPr>
              <p:cNvSpPr/>
              <p:nvPr/>
            </p:nvSpPr>
            <p:spPr>
              <a:xfrm>
                <a:off x="1733851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F78FEC4-CA44-9E75-0D53-A8E0AC40B2FD}"/>
                  </a:ext>
                </a:extLst>
              </p:cNvPr>
              <p:cNvSpPr/>
              <p:nvPr/>
            </p:nvSpPr>
            <p:spPr>
              <a:xfrm>
                <a:off x="17338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50374674-2BE9-9963-206D-9A41D4A1F5AF}"/>
                  </a:ext>
                </a:extLst>
              </p:cNvPr>
              <p:cNvSpPr/>
              <p:nvPr/>
            </p:nvSpPr>
            <p:spPr>
              <a:xfrm>
                <a:off x="1733851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97906BA-870B-4CBB-7A38-EED812FBE79C}"/>
                  </a:ext>
                </a:extLst>
              </p:cNvPr>
              <p:cNvSpPr/>
              <p:nvPr/>
            </p:nvSpPr>
            <p:spPr>
              <a:xfrm>
                <a:off x="1733899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D47EFB9A-5EBC-77B9-ACDD-B08DE33940F3}"/>
                  </a:ext>
                </a:extLst>
              </p:cNvPr>
              <p:cNvSpPr/>
              <p:nvPr/>
            </p:nvSpPr>
            <p:spPr>
              <a:xfrm>
                <a:off x="189812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1F06A17F-4CF2-7A6F-993B-31EBCA84DEF1}"/>
                  </a:ext>
                </a:extLst>
              </p:cNvPr>
              <p:cNvSpPr/>
              <p:nvPr/>
            </p:nvSpPr>
            <p:spPr>
              <a:xfrm>
                <a:off x="1898078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7FE392F-8CAA-97C8-C354-33D81FD968A3}"/>
                  </a:ext>
                </a:extLst>
              </p:cNvPr>
              <p:cNvSpPr/>
              <p:nvPr/>
            </p:nvSpPr>
            <p:spPr>
              <a:xfrm>
                <a:off x="18980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048A9E6-D367-89DE-6F02-ED060CDF365A}"/>
                  </a:ext>
                </a:extLst>
              </p:cNvPr>
              <p:cNvSpPr/>
              <p:nvPr/>
            </p:nvSpPr>
            <p:spPr>
              <a:xfrm>
                <a:off x="1898078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5FA99F9-DA36-CF28-0175-D6A9897583A0}"/>
                  </a:ext>
                </a:extLst>
              </p:cNvPr>
              <p:cNvSpPr/>
              <p:nvPr/>
            </p:nvSpPr>
            <p:spPr>
              <a:xfrm>
                <a:off x="18980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94A974A-103B-908C-F139-EE97C5FBB329}"/>
                  </a:ext>
                </a:extLst>
              </p:cNvPr>
              <p:cNvSpPr/>
              <p:nvPr/>
            </p:nvSpPr>
            <p:spPr>
              <a:xfrm>
                <a:off x="1898126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358828B-8586-C266-6ED1-B1A5CD8843BA}"/>
                  </a:ext>
                </a:extLst>
              </p:cNvPr>
              <p:cNvSpPr/>
              <p:nvPr/>
            </p:nvSpPr>
            <p:spPr>
              <a:xfrm>
                <a:off x="18980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83E8346-25F2-011A-54B6-BB1AC81768D9}"/>
                  </a:ext>
                </a:extLst>
              </p:cNvPr>
              <p:cNvSpPr/>
              <p:nvPr/>
            </p:nvSpPr>
            <p:spPr>
              <a:xfrm>
                <a:off x="1733899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8E163289-97AA-7028-3C43-A13104E1A198}"/>
                  </a:ext>
                </a:extLst>
              </p:cNvPr>
              <p:cNvSpPr/>
              <p:nvPr/>
            </p:nvSpPr>
            <p:spPr>
              <a:xfrm>
                <a:off x="1569672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F344583-D091-D9B2-95D8-F86920FF6118}"/>
                  </a:ext>
                </a:extLst>
              </p:cNvPr>
              <p:cNvSpPr/>
              <p:nvPr/>
            </p:nvSpPr>
            <p:spPr>
              <a:xfrm>
                <a:off x="1569624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A7F67843-776D-7CBA-E61C-11A9963B4B18}"/>
                  </a:ext>
                </a:extLst>
              </p:cNvPr>
              <p:cNvSpPr/>
              <p:nvPr/>
            </p:nvSpPr>
            <p:spPr>
              <a:xfrm>
                <a:off x="1569672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96CD09A9-3D96-0E79-EF41-AAE4D15CF015}"/>
                  </a:ext>
                </a:extLst>
              </p:cNvPr>
              <p:cNvSpPr/>
              <p:nvPr/>
            </p:nvSpPr>
            <p:spPr>
              <a:xfrm>
                <a:off x="1569624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4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7B63E2D5-61C2-6EC8-A123-0E766CDCE775}"/>
                  </a:ext>
                </a:extLst>
              </p:cNvPr>
              <p:cNvSpPr/>
              <p:nvPr/>
            </p:nvSpPr>
            <p:spPr>
              <a:xfrm>
                <a:off x="1569672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793EC3BD-02F9-F94D-ADC2-08155EB08F36}"/>
                  </a:ext>
                </a:extLst>
              </p:cNvPr>
              <p:cNvSpPr/>
              <p:nvPr/>
            </p:nvSpPr>
            <p:spPr>
              <a:xfrm>
                <a:off x="1733899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8F4E80D-B64F-EC16-6707-8184CA4B274E}"/>
                  </a:ext>
                </a:extLst>
              </p:cNvPr>
              <p:cNvSpPr/>
              <p:nvPr/>
            </p:nvSpPr>
            <p:spPr>
              <a:xfrm>
                <a:off x="156967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E3E89E3C-FC71-8514-52B3-022C8A6E1CEB}"/>
                  </a:ext>
                </a:extLst>
              </p:cNvPr>
              <p:cNvSpPr/>
              <p:nvPr/>
            </p:nvSpPr>
            <p:spPr>
              <a:xfrm>
                <a:off x="1569672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37C5B35-7E8E-67DE-4ACF-45E92E4F9E4A}"/>
                  </a:ext>
                </a:extLst>
              </p:cNvPr>
              <p:cNvSpPr/>
              <p:nvPr/>
            </p:nvSpPr>
            <p:spPr>
              <a:xfrm>
                <a:off x="156967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3EA252B-5C11-F6EC-A260-63A9FE29A3BC}"/>
                  </a:ext>
                </a:extLst>
              </p:cNvPr>
              <p:cNvSpPr/>
              <p:nvPr/>
            </p:nvSpPr>
            <p:spPr>
              <a:xfrm>
                <a:off x="1569671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405E478F-1C76-2E8E-4F87-EFF43972B039}"/>
                  </a:ext>
                </a:extLst>
              </p:cNvPr>
              <p:cNvSpPr/>
              <p:nvPr/>
            </p:nvSpPr>
            <p:spPr>
              <a:xfrm>
                <a:off x="15696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DF15B964-01EE-4F76-1E4E-F277D31B55D9}"/>
                  </a:ext>
                </a:extLst>
              </p:cNvPr>
              <p:cNvSpPr/>
              <p:nvPr/>
            </p:nvSpPr>
            <p:spPr>
              <a:xfrm>
                <a:off x="1569672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FB94F8B-9882-75EA-B24F-B69E92665B35}"/>
                  </a:ext>
                </a:extLst>
              </p:cNvPr>
              <p:cNvSpPr/>
              <p:nvPr/>
            </p:nvSpPr>
            <p:spPr>
              <a:xfrm>
                <a:off x="1733899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E812C11-BE62-7215-27A7-AEC3EC2364A0}"/>
                  </a:ext>
                </a:extLst>
              </p:cNvPr>
              <p:cNvSpPr/>
              <p:nvPr/>
            </p:nvSpPr>
            <p:spPr>
              <a:xfrm>
                <a:off x="15696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4A2D89-0A92-DF30-D6F5-D0D32C83B0C7}"/>
                  </a:ext>
                </a:extLst>
              </p:cNvPr>
              <p:cNvSpPr/>
              <p:nvPr/>
            </p:nvSpPr>
            <p:spPr>
              <a:xfrm>
                <a:off x="1569720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078D555-A25D-C888-E300-ED43E993DB98}"/>
                  </a:ext>
                </a:extLst>
              </p:cNvPr>
              <p:cNvSpPr/>
              <p:nvPr/>
            </p:nvSpPr>
            <p:spPr>
              <a:xfrm>
                <a:off x="15696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09F6BBDB-680A-7B89-4DF2-1BD042875791}"/>
                  </a:ext>
                </a:extLst>
              </p:cNvPr>
              <p:cNvSpPr/>
              <p:nvPr/>
            </p:nvSpPr>
            <p:spPr>
              <a:xfrm>
                <a:off x="1733851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0B589B1-F185-C423-3761-AA4FC221AB52}"/>
                  </a:ext>
                </a:extLst>
              </p:cNvPr>
              <p:cNvSpPr/>
              <p:nvPr/>
            </p:nvSpPr>
            <p:spPr>
              <a:xfrm>
                <a:off x="354015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49091B16-FAE2-42E8-5172-1A8AE6E5560B}"/>
                  </a:ext>
                </a:extLst>
              </p:cNvPr>
              <p:cNvSpPr/>
              <p:nvPr/>
            </p:nvSpPr>
            <p:spPr>
              <a:xfrm>
                <a:off x="3375931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3D778F0-893A-C07D-537E-B54057FCF65B}"/>
                  </a:ext>
                </a:extLst>
              </p:cNvPr>
              <p:cNvSpPr/>
              <p:nvPr/>
            </p:nvSpPr>
            <p:spPr>
              <a:xfrm>
                <a:off x="3704338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D71C391D-BED4-11E4-38C1-AFDF0C471216}"/>
                  </a:ext>
                </a:extLst>
              </p:cNvPr>
              <p:cNvSpPr/>
              <p:nvPr/>
            </p:nvSpPr>
            <p:spPr>
              <a:xfrm>
                <a:off x="354015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E3593C2-DC05-5D86-FB00-B1A314DFF069}"/>
                  </a:ext>
                </a:extLst>
              </p:cNvPr>
              <p:cNvSpPr/>
              <p:nvPr/>
            </p:nvSpPr>
            <p:spPr>
              <a:xfrm>
                <a:off x="3704386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C72AEC4-B7AB-4DFD-CA8B-8F064528190A}"/>
                  </a:ext>
                </a:extLst>
              </p:cNvPr>
              <p:cNvSpPr/>
              <p:nvPr/>
            </p:nvSpPr>
            <p:spPr>
              <a:xfrm>
                <a:off x="3868517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A464546-5C8F-6298-E2FA-4B4D6DF38DDA}"/>
                  </a:ext>
                </a:extLst>
              </p:cNvPr>
              <p:cNvSpPr/>
              <p:nvPr/>
            </p:nvSpPr>
            <p:spPr>
              <a:xfrm>
                <a:off x="3704338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AF6BD22F-512B-ED41-A56F-1CB9D831F3D3}"/>
                  </a:ext>
                </a:extLst>
              </p:cNvPr>
              <p:cNvSpPr/>
              <p:nvPr/>
            </p:nvSpPr>
            <p:spPr>
              <a:xfrm>
                <a:off x="370438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32EA0B5-CF1C-EAA2-28AA-52109E719F26}"/>
                  </a:ext>
                </a:extLst>
              </p:cNvPr>
              <p:cNvSpPr/>
              <p:nvPr/>
            </p:nvSpPr>
            <p:spPr>
              <a:xfrm>
                <a:off x="3375931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EA5C3F5-71ED-2130-EB63-58A422531078}"/>
                  </a:ext>
                </a:extLst>
              </p:cNvPr>
              <p:cNvSpPr/>
              <p:nvPr/>
            </p:nvSpPr>
            <p:spPr>
              <a:xfrm>
                <a:off x="3211752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20270CB0-9530-07CE-9F1B-E641F249B06B}"/>
                  </a:ext>
                </a:extLst>
              </p:cNvPr>
              <p:cNvSpPr/>
              <p:nvPr/>
            </p:nvSpPr>
            <p:spPr>
              <a:xfrm>
                <a:off x="32117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93BAE98-3DD0-5F03-EA3B-B42AC9CE3CB8}"/>
                  </a:ext>
                </a:extLst>
              </p:cNvPr>
              <p:cNvSpPr/>
              <p:nvPr/>
            </p:nvSpPr>
            <p:spPr>
              <a:xfrm>
                <a:off x="3868565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F5C6BF-1D24-65E0-E78B-3968F03CE7F3}"/>
                  </a:ext>
                </a:extLst>
              </p:cNvPr>
              <p:cNvSpPr/>
              <p:nvPr/>
            </p:nvSpPr>
            <p:spPr>
              <a:xfrm>
                <a:off x="3375931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D9946A64-1B1C-C064-982F-36DCE03DC93F}"/>
                  </a:ext>
                </a:extLst>
              </p:cNvPr>
              <p:cNvSpPr/>
              <p:nvPr/>
            </p:nvSpPr>
            <p:spPr>
              <a:xfrm>
                <a:off x="3375931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01CAD9B-0EDE-E20A-AB8F-25EFAC9F76CE}"/>
                  </a:ext>
                </a:extLst>
              </p:cNvPr>
              <p:cNvSpPr/>
              <p:nvPr/>
            </p:nvSpPr>
            <p:spPr>
              <a:xfrm>
                <a:off x="3375931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0FC5A429-2357-33B4-C892-2968ABC4426B}"/>
                  </a:ext>
                </a:extLst>
              </p:cNvPr>
              <p:cNvSpPr/>
              <p:nvPr/>
            </p:nvSpPr>
            <p:spPr>
              <a:xfrm>
                <a:off x="3375979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98797BF-AE5C-BBFA-C8ED-092BB3367ED0}"/>
                  </a:ext>
                </a:extLst>
              </p:cNvPr>
              <p:cNvSpPr/>
              <p:nvPr/>
            </p:nvSpPr>
            <p:spPr>
              <a:xfrm>
                <a:off x="403279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1FB9EF0-CF62-EC09-B484-E76BE3AE05A2}"/>
                  </a:ext>
                </a:extLst>
              </p:cNvPr>
              <p:cNvSpPr/>
              <p:nvPr/>
            </p:nvSpPr>
            <p:spPr>
              <a:xfrm>
                <a:off x="3211752" y="1033978"/>
                <a:ext cx="37145" cy="41896"/>
              </a:xfrm>
              <a:custGeom>
                <a:avLst/>
                <a:gdLst>
                  <a:gd name="connsiteX0" fmla="*/ 18573 w 37145"/>
                  <a:gd name="connsiteY0" fmla="*/ 0 h 41896"/>
                  <a:gd name="connsiteX1" fmla="*/ 816 w 37145"/>
                  <a:gd name="connsiteY1" fmla="*/ 14686 h 41896"/>
                  <a:gd name="connsiteX2" fmla="*/ 0 w 37145"/>
                  <a:gd name="connsiteY2" fmla="*/ 20925 h 41896"/>
                  <a:gd name="connsiteX3" fmla="*/ 18573 w 37145"/>
                  <a:gd name="connsiteY3" fmla="*/ 41897 h 41896"/>
                  <a:gd name="connsiteX4" fmla="*/ 37145 w 37145"/>
                  <a:gd name="connsiteY4" fmla="*/ 20925 h 41896"/>
                  <a:gd name="connsiteX5" fmla="*/ 36330 w 37145"/>
                  <a:gd name="connsiteY5" fmla="*/ 14686 h 41896"/>
                  <a:gd name="connsiteX6" fmla="*/ 18573 w 37145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896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2" y="41897"/>
                      <a:pt x="18573" y="41897"/>
                    </a:cubicBezTo>
                    <a:cubicBezTo>
                      <a:pt x="28795" y="41897"/>
                      <a:pt x="37097" y="32491"/>
                      <a:pt x="37145" y="20925"/>
                    </a:cubicBezTo>
                    <a:cubicBezTo>
                      <a:pt x="37145" y="18717"/>
                      <a:pt x="36858" y="16653"/>
                      <a:pt x="36330" y="14686"/>
                    </a:cubicBezTo>
                    <a:cubicBezTo>
                      <a:pt x="33978" y="6191"/>
                      <a:pt x="26923" y="-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C509B93-6C04-D167-2DAA-BAE7A23CAADC}"/>
                  </a:ext>
                </a:extLst>
              </p:cNvPr>
              <p:cNvSpPr/>
              <p:nvPr/>
            </p:nvSpPr>
            <p:spPr>
              <a:xfrm>
                <a:off x="4032745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AFA2BF9-1B7F-834A-0B38-5254B07AC487}"/>
                  </a:ext>
                </a:extLst>
              </p:cNvPr>
              <p:cNvSpPr/>
              <p:nvPr/>
            </p:nvSpPr>
            <p:spPr>
              <a:xfrm>
                <a:off x="403274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0D48B18-6A12-0DA5-3EB2-9054B4F91A77}"/>
                  </a:ext>
                </a:extLst>
              </p:cNvPr>
              <p:cNvSpPr/>
              <p:nvPr/>
            </p:nvSpPr>
            <p:spPr>
              <a:xfrm>
                <a:off x="4032745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727D3E2-24EC-C567-70C9-7FD51AC13728}"/>
                  </a:ext>
                </a:extLst>
              </p:cNvPr>
              <p:cNvSpPr/>
              <p:nvPr/>
            </p:nvSpPr>
            <p:spPr>
              <a:xfrm>
                <a:off x="3868565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EDF7E56-2A56-D925-5DB7-3C6542BE15A9}"/>
                  </a:ext>
                </a:extLst>
              </p:cNvPr>
              <p:cNvSpPr/>
              <p:nvPr/>
            </p:nvSpPr>
            <p:spPr>
              <a:xfrm>
                <a:off x="4196972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81C726F-319C-80A3-1FD3-C5D1F746EA90}"/>
                  </a:ext>
                </a:extLst>
              </p:cNvPr>
              <p:cNvSpPr/>
              <p:nvPr/>
            </p:nvSpPr>
            <p:spPr>
              <a:xfrm>
                <a:off x="4196972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1421D58-4F74-B05D-7843-B332A117D4AE}"/>
                  </a:ext>
                </a:extLst>
              </p:cNvPr>
              <p:cNvSpPr/>
              <p:nvPr/>
            </p:nvSpPr>
            <p:spPr>
              <a:xfrm>
                <a:off x="4196972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F007B23-FA6A-1A5B-18FE-C0420AEA8321}"/>
                  </a:ext>
                </a:extLst>
              </p:cNvPr>
              <p:cNvSpPr/>
              <p:nvPr/>
            </p:nvSpPr>
            <p:spPr>
              <a:xfrm>
                <a:off x="3868613" y="2515767"/>
                <a:ext cx="37145" cy="41944"/>
              </a:xfrm>
              <a:custGeom>
                <a:avLst/>
                <a:gdLst>
                  <a:gd name="connsiteX0" fmla="*/ 18525 w 37145"/>
                  <a:gd name="connsiteY0" fmla="*/ 0 h 41944"/>
                  <a:gd name="connsiteX1" fmla="*/ 18525 w 37145"/>
                  <a:gd name="connsiteY1" fmla="*/ 0 h 41944"/>
                  <a:gd name="connsiteX2" fmla="*/ 18525 w 37145"/>
                  <a:gd name="connsiteY2" fmla="*/ 0 h 41944"/>
                  <a:gd name="connsiteX3" fmla="*/ 816 w 37145"/>
                  <a:gd name="connsiteY3" fmla="*/ 14733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4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B79784A2-6799-28A9-653F-DA72CE16C520}"/>
                  </a:ext>
                </a:extLst>
              </p:cNvPr>
              <p:cNvSpPr/>
              <p:nvPr/>
            </p:nvSpPr>
            <p:spPr>
              <a:xfrm>
                <a:off x="3868565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D40722C7-757B-155D-7C14-3532BA14E419}"/>
                  </a:ext>
                </a:extLst>
              </p:cNvPr>
              <p:cNvSpPr/>
              <p:nvPr/>
            </p:nvSpPr>
            <p:spPr>
              <a:xfrm>
                <a:off x="3868517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ADEFA195-B91D-E227-ECFD-A5A7749F21C7}"/>
                  </a:ext>
                </a:extLst>
              </p:cNvPr>
              <p:cNvSpPr/>
              <p:nvPr/>
            </p:nvSpPr>
            <p:spPr>
              <a:xfrm>
                <a:off x="3868565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31BF9BBA-A728-EBD3-A258-5BD3FA1F7C88}"/>
                  </a:ext>
                </a:extLst>
              </p:cNvPr>
              <p:cNvSpPr/>
              <p:nvPr/>
            </p:nvSpPr>
            <p:spPr>
              <a:xfrm>
                <a:off x="3868565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F15EB99-46C1-C004-1044-8FA2EA86B28D}"/>
                  </a:ext>
                </a:extLst>
              </p:cNvPr>
              <p:cNvSpPr/>
              <p:nvPr/>
            </p:nvSpPr>
            <p:spPr>
              <a:xfrm>
                <a:off x="3868565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B13B309-C197-5BC5-C6E0-69821622D339}"/>
                  </a:ext>
                </a:extLst>
              </p:cNvPr>
              <p:cNvSpPr/>
              <p:nvPr/>
            </p:nvSpPr>
            <p:spPr>
              <a:xfrm>
                <a:off x="2719118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26E4AAA-95B9-228C-9F49-A3F8F3977EED}"/>
                  </a:ext>
                </a:extLst>
              </p:cNvPr>
              <p:cNvSpPr/>
              <p:nvPr/>
            </p:nvSpPr>
            <p:spPr>
              <a:xfrm>
                <a:off x="3868565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7CCEAC90-C64C-6C01-6663-67C8EE228440}"/>
                  </a:ext>
                </a:extLst>
              </p:cNvPr>
              <p:cNvSpPr/>
              <p:nvPr/>
            </p:nvSpPr>
            <p:spPr>
              <a:xfrm>
                <a:off x="2883346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39A1FDB-EA45-0AA7-11AD-38EFAC7FE57F}"/>
                  </a:ext>
                </a:extLst>
              </p:cNvPr>
              <p:cNvSpPr/>
              <p:nvPr/>
            </p:nvSpPr>
            <p:spPr>
              <a:xfrm>
                <a:off x="2883346" y="3627109"/>
                <a:ext cx="37145" cy="41944"/>
              </a:xfrm>
              <a:custGeom>
                <a:avLst/>
                <a:gdLst>
                  <a:gd name="connsiteX0" fmla="*/ 37146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6" y="20972"/>
                    </a:move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C2FE9A8-17FD-EA70-6632-97AE21BA2F9F}"/>
                  </a:ext>
                </a:extLst>
              </p:cNvPr>
              <p:cNvSpPr/>
              <p:nvPr/>
            </p:nvSpPr>
            <p:spPr>
              <a:xfrm>
                <a:off x="28833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C7DD7B4D-793E-F841-E00A-B414822CEE28}"/>
                  </a:ext>
                </a:extLst>
              </p:cNvPr>
              <p:cNvSpPr/>
              <p:nvPr/>
            </p:nvSpPr>
            <p:spPr>
              <a:xfrm>
                <a:off x="3211752" y="1774825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BC827780-B210-0A59-6016-B3A8BE9454A6}"/>
                  </a:ext>
                </a:extLst>
              </p:cNvPr>
              <p:cNvSpPr/>
              <p:nvPr/>
            </p:nvSpPr>
            <p:spPr>
              <a:xfrm>
                <a:off x="2883345" y="473845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621 w 37193"/>
                  <a:gd name="connsiteY4" fmla="*/ 41945 h 41944"/>
                  <a:gd name="connsiteX5" fmla="*/ 37194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621" y="41945"/>
                    </a:cubicBezTo>
                    <a:cubicBezTo>
                      <a:pt x="28843" y="41945"/>
                      <a:pt x="37194" y="32538"/>
                      <a:pt x="37194" y="20972"/>
                    </a:cubicBezTo>
                    <a:cubicBezTo>
                      <a:pt x="37194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BF6C3BC-0A0C-1C5E-FB21-DCC9418DD1BB}"/>
                  </a:ext>
                </a:extLst>
              </p:cNvPr>
              <p:cNvSpPr/>
              <p:nvPr/>
            </p:nvSpPr>
            <p:spPr>
              <a:xfrm>
                <a:off x="3047573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9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1C13A67-281A-0B45-767B-D6F5501A0133}"/>
                  </a:ext>
                </a:extLst>
              </p:cNvPr>
              <p:cNvSpPr/>
              <p:nvPr/>
            </p:nvSpPr>
            <p:spPr>
              <a:xfrm>
                <a:off x="288334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5D5D5F0-6E55-44BE-2D99-26E96C07EFC3}"/>
                  </a:ext>
                </a:extLst>
              </p:cNvPr>
              <p:cNvSpPr/>
              <p:nvPr/>
            </p:nvSpPr>
            <p:spPr>
              <a:xfrm>
                <a:off x="2883345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9000A76-7216-88E7-DBC5-C92A9277DACD}"/>
                  </a:ext>
                </a:extLst>
              </p:cNvPr>
              <p:cNvSpPr/>
              <p:nvPr/>
            </p:nvSpPr>
            <p:spPr>
              <a:xfrm>
                <a:off x="2719118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B7D4F50-8259-9045-72D7-3E2463CF9AFB}"/>
                  </a:ext>
                </a:extLst>
              </p:cNvPr>
              <p:cNvSpPr/>
              <p:nvPr/>
            </p:nvSpPr>
            <p:spPr>
              <a:xfrm>
                <a:off x="2719118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6B23E91-3ACE-9F66-BB5C-C66A33A70E3A}"/>
                  </a:ext>
                </a:extLst>
              </p:cNvPr>
              <p:cNvSpPr/>
              <p:nvPr/>
            </p:nvSpPr>
            <p:spPr>
              <a:xfrm>
                <a:off x="304752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ED4651E-524D-7482-D57A-DE2E0A2A782A}"/>
                  </a:ext>
                </a:extLst>
              </p:cNvPr>
              <p:cNvSpPr/>
              <p:nvPr/>
            </p:nvSpPr>
            <p:spPr>
              <a:xfrm>
                <a:off x="2719118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C290664-BCC4-EE8C-BE55-8C5F95D5C387}"/>
                  </a:ext>
                </a:extLst>
              </p:cNvPr>
              <p:cNvSpPr/>
              <p:nvPr/>
            </p:nvSpPr>
            <p:spPr>
              <a:xfrm>
                <a:off x="2719118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6271929-43AE-189A-41C0-50207A83665D}"/>
                  </a:ext>
                </a:extLst>
              </p:cNvPr>
              <p:cNvSpPr/>
              <p:nvPr/>
            </p:nvSpPr>
            <p:spPr>
              <a:xfrm>
                <a:off x="2719118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2A4B5BB-0074-BB74-E3E6-EEF5E0FC6337}"/>
                  </a:ext>
                </a:extLst>
              </p:cNvPr>
              <p:cNvSpPr/>
              <p:nvPr/>
            </p:nvSpPr>
            <p:spPr>
              <a:xfrm>
                <a:off x="2719118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A8AFDD0-9B5B-51D4-C8BF-0D9627C2C76D}"/>
                  </a:ext>
                </a:extLst>
              </p:cNvPr>
              <p:cNvSpPr/>
              <p:nvPr/>
            </p:nvSpPr>
            <p:spPr>
              <a:xfrm>
                <a:off x="2719118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4EEE69C-D22D-8E87-7798-52808D91ED98}"/>
                  </a:ext>
                </a:extLst>
              </p:cNvPr>
              <p:cNvSpPr/>
              <p:nvPr/>
            </p:nvSpPr>
            <p:spPr>
              <a:xfrm>
                <a:off x="2883346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CE891DA-222D-4D2C-4ED5-AEB593469012}"/>
                  </a:ext>
                </a:extLst>
              </p:cNvPr>
              <p:cNvSpPr/>
              <p:nvPr/>
            </p:nvSpPr>
            <p:spPr>
              <a:xfrm>
                <a:off x="32117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CCCEA19-7741-53B4-C99D-DBCC028C6E0D}"/>
                  </a:ext>
                </a:extLst>
              </p:cNvPr>
              <p:cNvSpPr/>
              <p:nvPr/>
            </p:nvSpPr>
            <p:spPr>
              <a:xfrm>
                <a:off x="321175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C039893-9AF2-EEBE-FEB4-2499EEFB10A4}"/>
                  </a:ext>
                </a:extLst>
              </p:cNvPr>
              <p:cNvSpPr/>
              <p:nvPr/>
            </p:nvSpPr>
            <p:spPr>
              <a:xfrm>
                <a:off x="3211704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247E650-1F28-FD50-9F29-EDA7E7DFD765}"/>
                  </a:ext>
                </a:extLst>
              </p:cNvPr>
              <p:cNvSpPr/>
              <p:nvPr/>
            </p:nvSpPr>
            <p:spPr>
              <a:xfrm>
                <a:off x="32117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E6B41532-46D7-0DE4-F047-620EE8FEAEFF}"/>
                  </a:ext>
                </a:extLst>
              </p:cNvPr>
              <p:cNvSpPr/>
              <p:nvPr/>
            </p:nvSpPr>
            <p:spPr>
              <a:xfrm>
                <a:off x="3211704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FA8D0603-7963-5BAB-AAFD-F5A0DA679354}"/>
                  </a:ext>
                </a:extLst>
              </p:cNvPr>
              <p:cNvSpPr/>
              <p:nvPr/>
            </p:nvSpPr>
            <p:spPr>
              <a:xfrm>
                <a:off x="3211704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65DC51D-DBCF-2F9B-3D96-0842D2729A14}"/>
                  </a:ext>
                </a:extLst>
              </p:cNvPr>
              <p:cNvSpPr/>
              <p:nvPr/>
            </p:nvSpPr>
            <p:spPr>
              <a:xfrm>
                <a:off x="3211752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F8D5C2B-2A5A-5CD4-E714-E411B888B42E}"/>
                  </a:ext>
                </a:extLst>
              </p:cNvPr>
              <p:cNvSpPr/>
              <p:nvPr/>
            </p:nvSpPr>
            <p:spPr>
              <a:xfrm>
                <a:off x="32117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2E254C2-1399-BB35-EEB6-F544C26F25FB}"/>
                  </a:ext>
                </a:extLst>
              </p:cNvPr>
              <p:cNvSpPr/>
              <p:nvPr/>
            </p:nvSpPr>
            <p:spPr>
              <a:xfrm>
                <a:off x="3047525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F844E883-B7DC-4209-E994-E8ED821F4EBF}"/>
                  </a:ext>
                </a:extLst>
              </p:cNvPr>
              <p:cNvSpPr/>
              <p:nvPr/>
            </p:nvSpPr>
            <p:spPr>
              <a:xfrm>
                <a:off x="304752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CB397A0-8535-5B64-13DF-9D2A3D23B1CF}"/>
                  </a:ext>
                </a:extLst>
              </p:cNvPr>
              <p:cNvSpPr/>
              <p:nvPr/>
            </p:nvSpPr>
            <p:spPr>
              <a:xfrm>
                <a:off x="3047477" y="381230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FC42A5A-319A-E56A-3DFD-82358D7582E2}"/>
                  </a:ext>
                </a:extLst>
              </p:cNvPr>
              <p:cNvSpPr/>
              <p:nvPr/>
            </p:nvSpPr>
            <p:spPr>
              <a:xfrm>
                <a:off x="3211704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28ECF53-DC1F-6496-55A6-7EE277A5A93D}"/>
                  </a:ext>
                </a:extLst>
              </p:cNvPr>
              <p:cNvSpPr/>
              <p:nvPr/>
            </p:nvSpPr>
            <p:spPr>
              <a:xfrm>
                <a:off x="3211704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F9A619AF-20F7-2C7F-5DA8-54DB5CD85865}"/>
                  </a:ext>
                </a:extLst>
              </p:cNvPr>
              <p:cNvSpPr/>
              <p:nvPr/>
            </p:nvSpPr>
            <p:spPr>
              <a:xfrm>
                <a:off x="3047477" y="4182756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18620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0 w 37241"/>
                  <a:gd name="connsiteY5" fmla="*/ 41945 h 41944"/>
                  <a:gd name="connsiteX6" fmla="*/ 37241 w 37241"/>
                  <a:gd name="connsiteY6" fmla="*/ 20972 h 41944"/>
                  <a:gd name="connsiteX7" fmla="*/ 18620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lnTo>
                      <a:pt x="18620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723AEA1-B223-BE92-4BD4-5741144BE138}"/>
                  </a:ext>
                </a:extLst>
              </p:cNvPr>
              <p:cNvSpPr/>
              <p:nvPr/>
            </p:nvSpPr>
            <p:spPr>
              <a:xfrm>
                <a:off x="3047477" y="2700967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0 w 37241"/>
                  <a:gd name="connsiteY4" fmla="*/ 41945 h 41944"/>
                  <a:gd name="connsiteX5" fmla="*/ 37241 w 37241"/>
                  <a:gd name="connsiteY5" fmla="*/ 20972 h 41944"/>
                  <a:gd name="connsiteX6" fmla="*/ 18620 w 37241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6BC2140-B48D-536D-8A50-EB9AF0C32CD8}"/>
                  </a:ext>
                </a:extLst>
              </p:cNvPr>
              <p:cNvSpPr/>
              <p:nvPr/>
            </p:nvSpPr>
            <p:spPr>
              <a:xfrm>
                <a:off x="239071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9A412B3B-068B-9D6A-8C18-8B50932A8B63}"/>
                  </a:ext>
                </a:extLst>
              </p:cNvPr>
              <p:cNvSpPr/>
              <p:nvPr/>
            </p:nvSpPr>
            <p:spPr>
              <a:xfrm>
                <a:off x="386856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E3D605DC-5E7B-C514-65DF-E9B61848B1F0}"/>
                  </a:ext>
                </a:extLst>
              </p:cNvPr>
              <p:cNvSpPr/>
              <p:nvPr/>
            </p:nvSpPr>
            <p:spPr>
              <a:xfrm>
                <a:off x="386856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90F352B-8983-6FFF-C76E-E1F6540F563A}"/>
                  </a:ext>
                </a:extLst>
              </p:cNvPr>
              <p:cNvSpPr/>
              <p:nvPr/>
            </p:nvSpPr>
            <p:spPr>
              <a:xfrm>
                <a:off x="4032793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B9E8C38A-8CCF-1F9B-303F-93F7CE3DF06C}"/>
                  </a:ext>
                </a:extLst>
              </p:cNvPr>
              <p:cNvSpPr/>
              <p:nvPr/>
            </p:nvSpPr>
            <p:spPr>
              <a:xfrm>
                <a:off x="403274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4262BCFF-6494-6376-BEC2-FA0C6FEA16A3}"/>
                  </a:ext>
                </a:extLst>
              </p:cNvPr>
              <p:cNvSpPr/>
              <p:nvPr/>
            </p:nvSpPr>
            <p:spPr>
              <a:xfrm>
                <a:off x="3868565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7A2B8BC-4666-A399-491B-417075375B77}"/>
                  </a:ext>
                </a:extLst>
              </p:cNvPr>
              <p:cNvSpPr/>
              <p:nvPr/>
            </p:nvSpPr>
            <p:spPr>
              <a:xfrm>
                <a:off x="370438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DFF4F03E-7902-EBDF-65C7-F51BE8602213}"/>
                  </a:ext>
                </a:extLst>
              </p:cNvPr>
              <p:cNvSpPr/>
              <p:nvPr/>
            </p:nvSpPr>
            <p:spPr>
              <a:xfrm>
                <a:off x="4032745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F2BA45F3-11AF-AE99-A38F-5A13EFDC6335}"/>
                  </a:ext>
                </a:extLst>
              </p:cNvPr>
              <p:cNvSpPr/>
              <p:nvPr/>
            </p:nvSpPr>
            <p:spPr>
              <a:xfrm>
                <a:off x="3868517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0C2A534-3AF4-805C-7008-EF309DF891EC}"/>
                  </a:ext>
                </a:extLst>
              </p:cNvPr>
              <p:cNvSpPr/>
              <p:nvPr/>
            </p:nvSpPr>
            <p:spPr>
              <a:xfrm>
                <a:off x="403274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E56D7BE9-9DDA-D51A-4BC7-07BBE0C24043}"/>
                  </a:ext>
                </a:extLst>
              </p:cNvPr>
              <p:cNvSpPr/>
              <p:nvPr/>
            </p:nvSpPr>
            <p:spPr>
              <a:xfrm>
                <a:off x="403274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FB11BDF5-FC10-26E8-BF3F-0BB50D9DB832}"/>
                  </a:ext>
                </a:extLst>
              </p:cNvPr>
              <p:cNvSpPr/>
              <p:nvPr/>
            </p:nvSpPr>
            <p:spPr>
              <a:xfrm>
                <a:off x="3704338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E8B85F42-1599-A33C-1E45-9D47321C0D6C}"/>
                  </a:ext>
                </a:extLst>
              </p:cNvPr>
              <p:cNvSpPr/>
              <p:nvPr/>
            </p:nvSpPr>
            <p:spPr>
              <a:xfrm>
                <a:off x="403274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78E06A49-A8AE-4D07-6B49-A9A1E55D7FD7}"/>
                  </a:ext>
                </a:extLst>
              </p:cNvPr>
              <p:cNvSpPr/>
              <p:nvPr/>
            </p:nvSpPr>
            <p:spPr>
              <a:xfrm>
                <a:off x="403274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8CCAD31-ACC4-BC9F-9E93-83483B1ACA03}"/>
                  </a:ext>
                </a:extLst>
              </p:cNvPr>
              <p:cNvSpPr/>
              <p:nvPr/>
            </p:nvSpPr>
            <p:spPr>
              <a:xfrm>
                <a:off x="403274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FDA9AD7B-7BDC-AF44-FADD-18752784238D}"/>
                  </a:ext>
                </a:extLst>
              </p:cNvPr>
              <p:cNvSpPr/>
              <p:nvPr/>
            </p:nvSpPr>
            <p:spPr>
              <a:xfrm>
                <a:off x="403274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CAC25430-85F2-78EA-570F-3537DE4E3420}"/>
                  </a:ext>
                </a:extLst>
              </p:cNvPr>
              <p:cNvSpPr/>
              <p:nvPr/>
            </p:nvSpPr>
            <p:spPr>
              <a:xfrm>
                <a:off x="403274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05C86079-600C-12A1-D8DE-C1A8B4617620}"/>
                  </a:ext>
                </a:extLst>
              </p:cNvPr>
              <p:cNvSpPr/>
              <p:nvPr/>
            </p:nvSpPr>
            <p:spPr>
              <a:xfrm>
                <a:off x="3704338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CCA973DB-B952-0864-F807-BC2C3C6E19A2}"/>
                  </a:ext>
                </a:extLst>
              </p:cNvPr>
              <p:cNvSpPr/>
              <p:nvPr/>
            </p:nvSpPr>
            <p:spPr>
              <a:xfrm>
                <a:off x="354015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30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68E7464-5EB0-DB18-7C8E-FB402D146F44}"/>
                  </a:ext>
                </a:extLst>
              </p:cNvPr>
              <p:cNvSpPr/>
              <p:nvPr/>
            </p:nvSpPr>
            <p:spPr>
              <a:xfrm>
                <a:off x="3540159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F700F85-2010-521D-36E9-05B233817EAA}"/>
                  </a:ext>
                </a:extLst>
              </p:cNvPr>
              <p:cNvSpPr/>
              <p:nvPr/>
            </p:nvSpPr>
            <p:spPr>
              <a:xfrm>
                <a:off x="3540159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A3AEFDDA-6BC6-8400-1F3A-817A55CC7B58}"/>
                  </a:ext>
                </a:extLst>
              </p:cNvPr>
              <p:cNvSpPr/>
              <p:nvPr/>
            </p:nvSpPr>
            <p:spPr>
              <a:xfrm>
                <a:off x="3540207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5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0866FEF8-6EBB-63DB-B068-4AE9518E0A07}"/>
                  </a:ext>
                </a:extLst>
              </p:cNvPr>
              <p:cNvSpPr/>
              <p:nvPr/>
            </p:nvSpPr>
            <p:spPr>
              <a:xfrm>
                <a:off x="3540159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BC7CBC0-8D7A-17B8-7B15-1CA9417F23FC}"/>
                  </a:ext>
                </a:extLst>
              </p:cNvPr>
              <p:cNvSpPr/>
              <p:nvPr/>
            </p:nvSpPr>
            <p:spPr>
              <a:xfrm>
                <a:off x="3540159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0F90A5DD-BBD8-6474-FAC0-4B57512C039E}"/>
                  </a:ext>
                </a:extLst>
              </p:cNvPr>
              <p:cNvSpPr/>
              <p:nvPr/>
            </p:nvSpPr>
            <p:spPr>
              <a:xfrm>
                <a:off x="3540159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9014829-6A87-2E64-1C46-DE326EA7960D}"/>
                  </a:ext>
                </a:extLst>
              </p:cNvPr>
              <p:cNvSpPr/>
              <p:nvPr/>
            </p:nvSpPr>
            <p:spPr>
              <a:xfrm>
                <a:off x="3704338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6FC7F332-01B3-C5C4-69E8-3D014BF2C2B5}"/>
                  </a:ext>
                </a:extLst>
              </p:cNvPr>
              <p:cNvSpPr/>
              <p:nvPr/>
            </p:nvSpPr>
            <p:spPr>
              <a:xfrm>
                <a:off x="41969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98A8603-AC3E-F1E0-307B-3472EB3A88B8}"/>
                  </a:ext>
                </a:extLst>
              </p:cNvPr>
              <p:cNvSpPr/>
              <p:nvPr/>
            </p:nvSpPr>
            <p:spPr>
              <a:xfrm>
                <a:off x="3704338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D5D5FE2B-B5AC-0D81-7135-3BBF6A5F5E6D}"/>
                  </a:ext>
                </a:extLst>
              </p:cNvPr>
              <p:cNvSpPr/>
              <p:nvPr/>
            </p:nvSpPr>
            <p:spPr>
              <a:xfrm>
                <a:off x="3704338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81B8617-9487-9F30-59ED-769D1AEED652}"/>
                  </a:ext>
                </a:extLst>
              </p:cNvPr>
              <p:cNvSpPr/>
              <p:nvPr/>
            </p:nvSpPr>
            <p:spPr>
              <a:xfrm>
                <a:off x="370433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8885648-F330-4858-D862-99CC68D60956}"/>
                  </a:ext>
                </a:extLst>
              </p:cNvPr>
              <p:cNvSpPr/>
              <p:nvPr/>
            </p:nvSpPr>
            <p:spPr>
              <a:xfrm>
                <a:off x="3704338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C5584FD2-8A3E-0103-BD9B-07A72B61E29B}"/>
                  </a:ext>
                </a:extLst>
              </p:cNvPr>
              <p:cNvSpPr/>
              <p:nvPr/>
            </p:nvSpPr>
            <p:spPr>
              <a:xfrm>
                <a:off x="3704338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D0B1B1F4-8107-A551-EA93-A484AFD26AA0}"/>
                  </a:ext>
                </a:extLst>
              </p:cNvPr>
              <p:cNvSpPr/>
              <p:nvPr/>
            </p:nvSpPr>
            <p:spPr>
              <a:xfrm>
                <a:off x="3704338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FE24C68E-A55C-9BF0-39E1-A69E262FB72A}"/>
                  </a:ext>
                </a:extLst>
              </p:cNvPr>
              <p:cNvSpPr/>
              <p:nvPr/>
            </p:nvSpPr>
            <p:spPr>
              <a:xfrm>
                <a:off x="4853785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A4EB7268-D6B7-4322-C260-A75CE9E6F5AF}"/>
                  </a:ext>
                </a:extLst>
              </p:cNvPr>
              <p:cNvSpPr/>
              <p:nvPr/>
            </p:nvSpPr>
            <p:spPr>
              <a:xfrm>
                <a:off x="4853785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2BCB2A9-2D59-0E56-7391-FDB02E3CDE9F}"/>
                  </a:ext>
                </a:extLst>
              </p:cNvPr>
              <p:cNvSpPr/>
              <p:nvPr/>
            </p:nvSpPr>
            <p:spPr>
              <a:xfrm>
                <a:off x="5017964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D74513B-D943-D7BD-C776-5C878E580EC3}"/>
                  </a:ext>
                </a:extLst>
              </p:cNvPr>
              <p:cNvSpPr/>
              <p:nvPr/>
            </p:nvSpPr>
            <p:spPr>
              <a:xfrm>
                <a:off x="3540207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30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DBE06AC-ED15-7067-B289-58278361DCDA}"/>
                  </a:ext>
                </a:extLst>
              </p:cNvPr>
              <p:cNvSpPr/>
              <p:nvPr/>
            </p:nvSpPr>
            <p:spPr>
              <a:xfrm>
                <a:off x="5182192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23DD98BD-6EFC-4B43-073C-A966747BBFF5}"/>
                  </a:ext>
                </a:extLst>
              </p:cNvPr>
              <p:cNvSpPr/>
              <p:nvPr/>
            </p:nvSpPr>
            <p:spPr>
              <a:xfrm>
                <a:off x="4853785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4B4B1BD-E359-A721-9485-DFD6550E3B76}"/>
                  </a:ext>
                </a:extLst>
              </p:cNvPr>
              <p:cNvSpPr/>
              <p:nvPr/>
            </p:nvSpPr>
            <p:spPr>
              <a:xfrm>
                <a:off x="4853785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F6D3295-2362-B2FD-8139-EEF8A944ACEE}"/>
                  </a:ext>
                </a:extLst>
              </p:cNvPr>
              <p:cNvSpPr/>
              <p:nvPr/>
            </p:nvSpPr>
            <p:spPr>
              <a:xfrm>
                <a:off x="4853785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69AB24-C32F-9179-EE19-627A5D641DC5}"/>
                  </a:ext>
                </a:extLst>
              </p:cNvPr>
              <p:cNvSpPr/>
              <p:nvPr/>
            </p:nvSpPr>
            <p:spPr>
              <a:xfrm>
                <a:off x="5182192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4FDA3C0-7372-8865-8613-F5BBB9ED8A5D}"/>
                  </a:ext>
                </a:extLst>
              </p:cNvPr>
              <p:cNvSpPr/>
              <p:nvPr/>
            </p:nvSpPr>
            <p:spPr>
              <a:xfrm>
                <a:off x="5182192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BFB38FF4-C4CF-02B5-4289-9B75AAD855D3}"/>
                  </a:ext>
                </a:extLst>
              </p:cNvPr>
              <p:cNvSpPr/>
              <p:nvPr/>
            </p:nvSpPr>
            <p:spPr>
              <a:xfrm>
                <a:off x="5674777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C5043DF-CDAA-916E-F6F2-F5D20CDF0FE3}"/>
                  </a:ext>
                </a:extLst>
              </p:cNvPr>
              <p:cNvSpPr/>
              <p:nvPr/>
            </p:nvSpPr>
            <p:spPr>
              <a:xfrm>
                <a:off x="5182192" y="140437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F1ED3D0D-7E9C-8991-AD80-6B132B99138D}"/>
                  </a:ext>
                </a:extLst>
              </p:cNvPr>
              <p:cNvSpPr/>
              <p:nvPr/>
            </p:nvSpPr>
            <p:spPr>
              <a:xfrm>
                <a:off x="5510646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7DE2507E-ED0D-4F02-7630-F33AC112D42A}"/>
                  </a:ext>
                </a:extLst>
              </p:cNvPr>
              <p:cNvSpPr/>
              <p:nvPr/>
            </p:nvSpPr>
            <p:spPr>
              <a:xfrm>
                <a:off x="5839100" y="293084"/>
                <a:ext cx="37097" cy="41944"/>
              </a:xfrm>
              <a:custGeom>
                <a:avLst/>
                <a:gdLst>
                  <a:gd name="connsiteX0" fmla="*/ 18525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3 w 37097"/>
                  <a:gd name="connsiteY3" fmla="*/ 0 h 41944"/>
                  <a:gd name="connsiteX4" fmla="*/ 816 w 37097"/>
                  <a:gd name="connsiteY4" fmla="*/ 14733 h 41944"/>
                  <a:gd name="connsiteX5" fmla="*/ 0 w 37097"/>
                  <a:gd name="connsiteY5" fmla="*/ 20972 h 41944"/>
                  <a:gd name="connsiteX6" fmla="*/ 18621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5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632D245A-E043-F742-5FB4-B9724E8C85D3}"/>
                  </a:ext>
                </a:extLst>
              </p:cNvPr>
              <p:cNvSpPr/>
              <p:nvPr/>
            </p:nvSpPr>
            <p:spPr>
              <a:xfrm>
                <a:off x="551064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2A50FE6-D912-352D-A483-45B23E12054E}"/>
                  </a:ext>
                </a:extLst>
              </p:cNvPr>
              <p:cNvSpPr/>
              <p:nvPr/>
            </p:nvSpPr>
            <p:spPr>
              <a:xfrm>
                <a:off x="55106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E1BA114F-712E-2BD7-5AC2-3C13771D2553}"/>
                  </a:ext>
                </a:extLst>
              </p:cNvPr>
              <p:cNvSpPr/>
              <p:nvPr/>
            </p:nvSpPr>
            <p:spPr>
              <a:xfrm>
                <a:off x="5510646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CD8ACC49-B69B-01BA-2419-8C8CE2C36913}"/>
                  </a:ext>
                </a:extLst>
              </p:cNvPr>
              <p:cNvSpPr/>
              <p:nvPr/>
            </p:nvSpPr>
            <p:spPr>
              <a:xfrm>
                <a:off x="468960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3A306B25-E8D6-1B7F-EF87-BDE056F9752D}"/>
                  </a:ext>
                </a:extLst>
              </p:cNvPr>
              <p:cNvSpPr/>
              <p:nvPr/>
            </p:nvSpPr>
            <p:spPr>
              <a:xfrm>
                <a:off x="45253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37CA5B9-BFD4-4685-5168-B28A8553F94E}"/>
                  </a:ext>
                </a:extLst>
              </p:cNvPr>
              <p:cNvSpPr/>
              <p:nvPr/>
            </p:nvSpPr>
            <p:spPr>
              <a:xfrm>
                <a:off x="4689606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8F63164-725D-29BC-A938-9CF7E09B7399}"/>
                  </a:ext>
                </a:extLst>
              </p:cNvPr>
              <p:cNvSpPr/>
              <p:nvPr/>
            </p:nvSpPr>
            <p:spPr>
              <a:xfrm>
                <a:off x="468960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B34A28D-AE88-F5E0-F32D-8CBFC6211F14}"/>
                  </a:ext>
                </a:extLst>
              </p:cNvPr>
              <p:cNvSpPr/>
              <p:nvPr/>
            </p:nvSpPr>
            <p:spPr>
              <a:xfrm>
                <a:off x="45253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91C8FD7-948B-D408-518E-248121E420C7}"/>
                  </a:ext>
                </a:extLst>
              </p:cNvPr>
              <p:cNvSpPr/>
              <p:nvPr/>
            </p:nvSpPr>
            <p:spPr>
              <a:xfrm>
                <a:off x="4196972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BEE48993-85C8-2D2D-5464-83B59AC95F6F}"/>
                  </a:ext>
                </a:extLst>
              </p:cNvPr>
              <p:cNvSpPr/>
              <p:nvPr/>
            </p:nvSpPr>
            <p:spPr>
              <a:xfrm>
                <a:off x="45253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C89BB2E-7A82-1856-C80E-0E9C1B4FA3F5}"/>
                  </a:ext>
                </a:extLst>
              </p:cNvPr>
              <p:cNvSpPr/>
              <p:nvPr/>
            </p:nvSpPr>
            <p:spPr>
              <a:xfrm>
                <a:off x="4689606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3C94EAFE-91FB-F4AE-3178-8A0DF84F986D}"/>
                  </a:ext>
                </a:extLst>
              </p:cNvPr>
              <p:cNvSpPr/>
              <p:nvPr/>
            </p:nvSpPr>
            <p:spPr>
              <a:xfrm>
                <a:off x="4689606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A649F937-FC17-69E4-87B6-C35B74651441}"/>
                  </a:ext>
                </a:extLst>
              </p:cNvPr>
              <p:cNvSpPr/>
              <p:nvPr/>
            </p:nvSpPr>
            <p:spPr>
              <a:xfrm>
                <a:off x="4689606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A14CFA56-A333-F4F4-7534-D2FFB92DE244}"/>
                  </a:ext>
                </a:extLst>
              </p:cNvPr>
              <p:cNvSpPr/>
              <p:nvPr/>
            </p:nvSpPr>
            <p:spPr>
              <a:xfrm>
                <a:off x="468960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59F65A6-A9A2-8AA8-4CC1-D7EC2D68D4B4}"/>
                  </a:ext>
                </a:extLst>
              </p:cNvPr>
              <p:cNvSpPr/>
              <p:nvPr/>
            </p:nvSpPr>
            <p:spPr>
              <a:xfrm>
                <a:off x="4689606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BE6CC618-DFA3-EDE5-22C2-D812F4F4785C}"/>
                  </a:ext>
                </a:extLst>
              </p:cNvPr>
              <p:cNvSpPr/>
              <p:nvPr/>
            </p:nvSpPr>
            <p:spPr>
              <a:xfrm>
                <a:off x="468960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6F9368DD-C6DC-C2B5-7AFC-16435E8865C0}"/>
                  </a:ext>
                </a:extLst>
              </p:cNvPr>
              <p:cNvSpPr/>
              <p:nvPr/>
            </p:nvSpPr>
            <p:spPr>
              <a:xfrm>
                <a:off x="41969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10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C9B61F8-8433-3015-FE0F-6C5085F20289}"/>
                  </a:ext>
                </a:extLst>
              </p:cNvPr>
              <p:cNvSpPr/>
              <p:nvPr/>
            </p:nvSpPr>
            <p:spPr>
              <a:xfrm>
                <a:off x="4689606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0ED0B48F-BA1B-E2A3-21F7-6DFBB1ED8871}"/>
                  </a:ext>
                </a:extLst>
              </p:cNvPr>
              <p:cNvSpPr/>
              <p:nvPr/>
            </p:nvSpPr>
            <p:spPr>
              <a:xfrm>
                <a:off x="4689606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D63E80E0-FFD3-0166-8A33-E48062E933CA}"/>
                  </a:ext>
                </a:extLst>
              </p:cNvPr>
              <p:cNvSpPr/>
              <p:nvPr/>
            </p:nvSpPr>
            <p:spPr>
              <a:xfrm>
                <a:off x="2062305" y="27010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5E6D7CCB-75F2-861B-951D-1C85D7CD0AF6}"/>
                  </a:ext>
                </a:extLst>
              </p:cNvPr>
              <p:cNvSpPr/>
              <p:nvPr/>
            </p:nvSpPr>
            <p:spPr>
              <a:xfrm>
                <a:off x="2390712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569F7174-B8D1-A5F2-FEC4-888A61ED38B2}"/>
                  </a:ext>
                </a:extLst>
              </p:cNvPr>
              <p:cNvSpPr/>
              <p:nvPr/>
            </p:nvSpPr>
            <p:spPr>
              <a:xfrm>
                <a:off x="4196972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D4FE797C-9119-8676-F43E-6A1318D2BA02}"/>
                  </a:ext>
                </a:extLst>
              </p:cNvPr>
              <p:cNvSpPr/>
              <p:nvPr/>
            </p:nvSpPr>
            <p:spPr>
              <a:xfrm>
                <a:off x="239071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BB7A02EB-5A16-A2E7-53E7-A1EECC53D17F}"/>
                  </a:ext>
                </a:extLst>
              </p:cNvPr>
              <p:cNvSpPr/>
              <p:nvPr/>
            </p:nvSpPr>
            <p:spPr>
              <a:xfrm>
                <a:off x="23906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DA6F3CA-44A9-5008-477E-C42719D737AE}"/>
                  </a:ext>
                </a:extLst>
              </p:cNvPr>
              <p:cNvSpPr/>
              <p:nvPr/>
            </p:nvSpPr>
            <p:spPr>
              <a:xfrm>
                <a:off x="2226485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8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6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89E250F2-A927-9046-8846-C228FBB37409}"/>
                  </a:ext>
                </a:extLst>
              </p:cNvPr>
              <p:cNvSpPr/>
              <p:nvPr/>
            </p:nvSpPr>
            <p:spPr>
              <a:xfrm>
                <a:off x="239071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87BC256-1078-3FC0-CC56-08F9CAECAB0F}"/>
                  </a:ext>
                </a:extLst>
              </p:cNvPr>
              <p:cNvSpPr/>
              <p:nvPr/>
            </p:nvSpPr>
            <p:spPr>
              <a:xfrm>
                <a:off x="2226533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A00F28E7-9611-C3D4-F1DC-CFF46E126F45}"/>
                  </a:ext>
                </a:extLst>
              </p:cNvPr>
              <p:cNvSpPr/>
              <p:nvPr/>
            </p:nvSpPr>
            <p:spPr>
              <a:xfrm>
                <a:off x="2226533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6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8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450FCE1E-4ED6-0F5A-E670-B7B1A2169603}"/>
                  </a:ext>
                </a:extLst>
              </p:cNvPr>
              <p:cNvSpPr/>
              <p:nvPr/>
            </p:nvSpPr>
            <p:spPr>
              <a:xfrm>
                <a:off x="23906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B0C8C4B-11FA-C3AE-A5C0-494DE5049F99}"/>
                  </a:ext>
                </a:extLst>
              </p:cNvPr>
              <p:cNvSpPr/>
              <p:nvPr/>
            </p:nvSpPr>
            <p:spPr>
              <a:xfrm>
                <a:off x="2226485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E64A37E3-B888-E75A-A7CC-F92A72C5B998}"/>
                  </a:ext>
                </a:extLst>
              </p:cNvPr>
              <p:cNvSpPr/>
              <p:nvPr/>
            </p:nvSpPr>
            <p:spPr>
              <a:xfrm>
                <a:off x="2390664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1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ECF17EF-44D9-2944-35AE-BB22857164B0}"/>
                  </a:ext>
                </a:extLst>
              </p:cNvPr>
              <p:cNvSpPr/>
              <p:nvPr/>
            </p:nvSpPr>
            <p:spPr>
              <a:xfrm>
                <a:off x="239071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8D7A9F99-2AD3-E419-8D7C-8F808EDDCB2B}"/>
                  </a:ext>
                </a:extLst>
              </p:cNvPr>
              <p:cNvSpPr/>
              <p:nvPr/>
            </p:nvSpPr>
            <p:spPr>
              <a:xfrm>
                <a:off x="2390664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1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FEDFF0D-F68D-235A-94A0-2415255C9E4A}"/>
                  </a:ext>
                </a:extLst>
              </p:cNvPr>
              <p:cNvSpPr/>
              <p:nvPr/>
            </p:nvSpPr>
            <p:spPr>
              <a:xfrm>
                <a:off x="2390760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0AE8F4C9-C817-6CDD-2D1D-D8A0115B2CC0}"/>
                  </a:ext>
                </a:extLst>
              </p:cNvPr>
              <p:cNvSpPr/>
              <p:nvPr/>
            </p:nvSpPr>
            <p:spPr>
              <a:xfrm>
                <a:off x="239071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03779311-569B-DE4C-9165-00404CB573FB}"/>
                  </a:ext>
                </a:extLst>
              </p:cNvPr>
              <p:cNvSpPr/>
              <p:nvPr/>
            </p:nvSpPr>
            <p:spPr>
              <a:xfrm>
                <a:off x="2390712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205F101E-01C7-B999-629B-6AC189E017BF}"/>
                  </a:ext>
                </a:extLst>
              </p:cNvPr>
              <p:cNvSpPr/>
              <p:nvPr/>
            </p:nvSpPr>
            <p:spPr>
              <a:xfrm>
                <a:off x="2226437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1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18765"/>
                      <a:pt x="36953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5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F836B43F-D970-52AB-824E-F1976E890052}"/>
                  </a:ext>
                </a:extLst>
              </p:cNvPr>
              <p:cNvSpPr/>
              <p:nvPr/>
            </p:nvSpPr>
            <p:spPr>
              <a:xfrm>
                <a:off x="206230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13390D67-91D3-489D-5361-52D0120EC7B2}"/>
                  </a:ext>
                </a:extLst>
              </p:cNvPr>
              <p:cNvSpPr/>
              <p:nvPr/>
            </p:nvSpPr>
            <p:spPr>
              <a:xfrm>
                <a:off x="206230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95A983A-5662-74B1-AC0E-750A4BDE1466}"/>
                  </a:ext>
                </a:extLst>
              </p:cNvPr>
              <p:cNvSpPr/>
              <p:nvPr/>
            </p:nvSpPr>
            <p:spPr>
              <a:xfrm>
                <a:off x="206230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91ED6AA2-9D8E-5F6C-D060-5E8A2CC81611}"/>
                  </a:ext>
                </a:extLst>
              </p:cNvPr>
              <p:cNvSpPr/>
              <p:nvPr/>
            </p:nvSpPr>
            <p:spPr>
              <a:xfrm>
                <a:off x="206230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BB88254-B9CE-E0B3-2404-87F680CE70BA}"/>
                  </a:ext>
                </a:extLst>
              </p:cNvPr>
              <p:cNvSpPr/>
              <p:nvPr/>
            </p:nvSpPr>
            <p:spPr>
              <a:xfrm>
                <a:off x="206230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E2CC079B-3027-5053-DFE1-FEA7BF07E157}"/>
                  </a:ext>
                </a:extLst>
              </p:cNvPr>
              <p:cNvSpPr/>
              <p:nvPr/>
            </p:nvSpPr>
            <p:spPr>
              <a:xfrm>
                <a:off x="206230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9A4B69B3-47AA-D6FB-ACD4-9E9F15117FB9}"/>
                  </a:ext>
                </a:extLst>
              </p:cNvPr>
              <p:cNvSpPr/>
              <p:nvPr/>
            </p:nvSpPr>
            <p:spPr>
              <a:xfrm>
                <a:off x="206230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B1CE2081-634A-54CD-C1A4-2E9DE08EC5D6}"/>
                  </a:ext>
                </a:extLst>
              </p:cNvPr>
              <p:cNvSpPr/>
              <p:nvPr/>
            </p:nvSpPr>
            <p:spPr>
              <a:xfrm>
                <a:off x="206230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3CDDD51-A0CA-042A-5302-279EC5FAB629}"/>
                  </a:ext>
                </a:extLst>
              </p:cNvPr>
              <p:cNvSpPr/>
              <p:nvPr/>
            </p:nvSpPr>
            <p:spPr>
              <a:xfrm>
                <a:off x="222653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D8EBD2B2-A65E-D79D-DDDB-27027298078E}"/>
                  </a:ext>
                </a:extLst>
              </p:cNvPr>
              <p:cNvSpPr/>
              <p:nvPr/>
            </p:nvSpPr>
            <p:spPr>
              <a:xfrm>
                <a:off x="222653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6AE38945-CCA8-88C5-8D36-4E3E85EA64FE}"/>
                  </a:ext>
                </a:extLst>
              </p:cNvPr>
              <p:cNvSpPr/>
              <p:nvPr/>
            </p:nvSpPr>
            <p:spPr>
              <a:xfrm>
                <a:off x="2226485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92A9B11-61FD-EB2B-9554-72C96CFF6635}"/>
                  </a:ext>
                </a:extLst>
              </p:cNvPr>
              <p:cNvSpPr/>
              <p:nvPr/>
            </p:nvSpPr>
            <p:spPr>
              <a:xfrm>
                <a:off x="2226485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A632D2-B6DC-6645-C7FB-276038B34416}"/>
                  </a:ext>
                </a:extLst>
              </p:cNvPr>
              <p:cNvSpPr/>
              <p:nvPr/>
            </p:nvSpPr>
            <p:spPr>
              <a:xfrm>
                <a:off x="206230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2D620C9-E044-4C01-C0B4-74F069E46D00}"/>
                  </a:ext>
                </a:extLst>
              </p:cNvPr>
              <p:cNvSpPr/>
              <p:nvPr/>
            </p:nvSpPr>
            <p:spPr>
              <a:xfrm>
                <a:off x="222653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BE047E2-806D-ED23-41FF-361D7FA5B3F2}"/>
                  </a:ext>
                </a:extLst>
              </p:cNvPr>
              <p:cNvSpPr/>
              <p:nvPr/>
            </p:nvSpPr>
            <p:spPr>
              <a:xfrm>
                <a:off x="2554891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CD4A440-E1F9-357E-E3D6-BA9B19A3B5B2}"/>
                  </a:ext>
                </a:extLst>
              </p:cNvPr>
              <p:cNvSpPr/>
              <p:nvPr/>
            </p:nvSpPr>
            <p:spPr>
              <a:xfrm>
                <a:off x="3375931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F32EB6AC-B3B5-E5F8-FDC6-54856C1B4843}"/>
                  </a:ext>
                </a:extLst>
              </p:cNvPr>
              <p:cNvSpPr/>
              <p:nvPr/>
            </p:nvSpPr>
            <p:spPr>
              <a:xfrm>
                <a:off x="337597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67488E0-53DB-3A76-A615-957028FA6C84}"/>
                  </a:ext>
                </a:extLst>
              </p:cNvPr>
              <p:cNvSpPr/>
              <p:nvPr/>
            </p:nvSpPr>
            <p:spPr>
              <a:xfrm>
                <a:off x="3540207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AD193F3-5CB3-C833-847A-EC7908778EE4}"/>
                  </a:ext>
                </a:extLst>
              </p:cNvPr>
              <p:cNvSpPr/>
              <p:nvPr/>
            </p:nvSpPr>
            <p:spPr>
              <a:xfrm>
                <a:off x="337597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70285B2-4D69-52B5-2125-7477A8A23994}"/>
                  </a:ext>
                </a:extLst>
              </p:cNvPr>
              <p:cNvSpPr/>
              <p:nvPr/>
            </p:nvSpPr>
            <p:spPr>
              <a:xfrm>
                <a:off x="3047477" y="107837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7E3ABFDE-74E5-61ED-5874-0C5C5768CCAD}"/>
                  </a:ext>
                </a:extLst>
              </p:cNvPr>
              <p:cNvSpPr/>
              <p:nvPr/>
            </p:nvSpPr>
            <p:spPr>
              <a:xfrm>
                <a:off x="3047477" y="8487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33DC6CF0-8468-47F7-38E5-5DE71AA87DE0}"/>
                  </a:ext>
                </a:extLst>
              </p:cNvPr>
              <p:cNvSpPr/>
              <p:nvPr/>
            </p:nvSpPr>
            <p:spPr>
              <a:xfrm>
                <a:off x="3047525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296C2AE-4C06-F6EF-B7A0-10F4904D3BE8}"/>
                  </a:ext>
                </a:extLst>
              </p:cNvPr>
              <p:cNvSpPr/>
              <p:nvPr/>
            </p:nvSpPr>
            <p:spPr>
              <a:xfrm>
                <a:off x="3047525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AC7E943C-4F81-A32A-6B63-C123C4D9700B}"/>
                  </a:ext>
                </a:extLst>
              </p:cNvPr>
              <p:cNvSpPr/>
              <p:nvPr/>
            </p:nvSpPr>
            <p:spPr>
              <a:xfrm>
                <a:off x="337597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23116C60-6A72-E73B-83B8-C257800D9814}"/>
                  </a:ext>
                </a:extLst>
              </p:cNvPr>
              <p:cNvSpPr/>
              <p:nvPr/>
            </p:nvSpPr>
            <p:spPr>
              <a:xfrm>
                <a:off x="3540159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FA0EF17E-6295-B668-57E0-28A3B7D2310A}"/>
                  </a:ext>
                </a:extLst>
              </p:cNvPr>
              <p:cNvSpPr/>
              <p:nvPr/>
            </p:nvSpPr>
            <p:spPr>
              <a:xfrm>
                <a:off x="3540159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C5F0BB2F-59A7-DAD6-0AEE-967B6E9DCCA3}"/>
                  </a:ext>
                </a:extLst>
              </p:cNvPr>
              <p:cNvSpPr/>
              <p:nvPr/>
            </p:nvSpPr>
            <p:spPr>
              <a:xfrm>
                <a:off x="3540159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0CCC99AB-F0C0-FE76-3690-E0A6DE0C8E71}"/>
                  </a:ext>
                </a:extLst>
              </p:cNvPr>
              <p:cNvSpPr/>
              <p:nvPr/>
            </p:nvSpPr>
            <p:spPr>
              <a:xfrm>
                <a:off x="337597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8332676F-79E8-0B82-0FDE-83FC05B0FE37}"/>
                  </a:ext>
                </a:extLst>
              </p:cNvPr>
              <p:cNvSpPr/>
              <p:nvPr/>
            </p:nvSpPr>
            <p:spPr>
              <a:xfrm>
                <a:off x="337597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66886602-DDC2-2674-9BBA-07BD37BCD73A}"/>
                  </a:ext>
                </a:extLst>
              </p:cNvPr>
              <p:cNvSpPr/>
              <p:nvPr/>
            </p:nvSpPr>
            <p:spPr>
              <a:xfrm>
                <a:off x="337597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17085795-8ABB-376C-2BBD-D4E12AB41D60}"/>
                  </a:ext>
                </a:extLst>
              </p:cNvPr>
              <p:cNvSpPr/>
              <p:nvPr/>
            </p:nvSpPr>
            <p:spPr>
              <a:xfrm>
                <a:off x="337597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6FD19F1-ABE5-5595-15AE-0F84CD9E8704}"/>
                  </a:ext>
                </a:extLst>
              </p:cNvPr>
              <p:cNvSpPr/>
              <p:nvPr/>
            </p:nvSpPr>
            <p:spPr>
              <a:xfrm>
                <a:off x="3047477" y="158962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3BF4ECB-C8DD-938A-5983-0961AE914839}"/>
                  </a:ext>
                </a:extLst>
              </p:cNvPr>
              <p:cNvSpPr/>
              <p:nvPr/>
            </p:nvSpPr>
            <p:spPr>
              <a:xfrm>
                <a:off x="2719118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05286120-CDF6-5693-C61E-651839C215F7}"/>
                  </a:ext>
                </a:extLst>
              </p:cNvPr>
              <p:cNvSpPr/>
              <p:nvPr/>
            </p:nvSpPr>
            <p:spPr>
              <a:xfrm>
                <a:off x="28833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1032A377-37DB-1E95-41AD-1AA7920914D4}"/>
                  </a:ext>
                </a:extLst>
              </p:cNvPr>
              <p:cNvSpPr/>
              <p:nvPr/>
            </p:nvSpPr>
            <p:spPr>
              <a:xfrm>
                <a:off x="2719118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203DFF04-851A-B48A-AA02-8503F8F81FF6}"/>
                  </a:ext>
                </a:extLst>
              </p:cNvPr>
              <p:cNvSpPr/>
              <p:nvPr/>
            </p:nvSpPr>
            <p:spPr>
              <a:xfrm>
                <a:off x="2719118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6EE9847C-187F-E5D9-B4AE-D6D0697277E0}"/>
                  </a:ext>
                </a:extLst>
              </p:cNvPr>
              <p:cNvSpPr/>
              <p:nvPr/>
            </p:nvSpPr>
            <p:spPr>
              <a:xfrm>
                <a:off x="2883346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C03B26C-C5A1-D1E4-EAD7-FCD711C7AC2A}"/>
                  </a:ext>
                </a:extLst>
              </p:cNvPr>
              <p:cNvSpPr/>
              <p:nvPr/>
            </p:nvSpPr>
            <p:spPr>
              <a:xfrm>
                <a:off x="25549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282" y="14733"/>
                    </a:cubicBezTo>
                    <a:cubicBezTo>
                      <a:pt x="33930" y="6239"/>
                      <a:pt x="26875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50D3B744-B201-427F-1337-D6CAA44A4739}"/>
                  </a:ext>
                </a:extLst>
              </p:cNvPr>
              <p:cNvSpPr/>
              <p:nvPr/>
            </p:nvSpPr>
            <p:spPr>
              <a:xfrm>
                <a:off x="2719118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  <a:gd name="connsiteX5" fmla="*/ 18573 w 37193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D166D53-FDCA-DCF5-3833-62363669C0D1}"/>
                  </a:ext>
                </a:extLst>
              </p:cNvPr>
              <p:cNvSpPr/>
              <p:nvPr/>
            </p:nvSpPr>
            <p:spPr>
              <a:xfrm>
                <a:off x="2554891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DDA9CDD-E016-6445-9005-CCEE3E496B6D}"/>
                  </a:ext>
                </a:extLst>
              </p:cNvPr>
              <p:cNvSpPr/>
              <p:nvPr/>
            </p:nvSpPr>
            <p:spPr>
              <a:xfrm>
                <a:off x="3047525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A6844379-63A8-D0C9-6B4A-97768E743089}"/>
                  </a:ext>
                </a:extLst>
              </p:cNvPr>
              <p:cNvSpPr/>
              <p:nvPr/>
            </p:nvSpPr>
            <p:spPr>
              <a:xfrm>
                <a:off x="3047525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6028A7E4-9E3C-1161-FFE1-2AB83170089C}"/>
                  </a:ext>
                </a:extLst>
              </p:cNvPr>
              <p:cNvSpPr/>
              <p:nvPr/>
            </p:nvSpPr>
            <p:spPr>
              <a:xfrm>
                <a:off x="2883298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D284183F-C565-72E3-5840-540668D3CF19}"/>
                  </a:ext>
                </a:extLst>
              </p:cNvPr>
              <p:cNvSpPr/>
              <p:nvPr/>
            </p:nvSpPr>
            <p:spPr>
              <a:xfrm>
                <a:off x="2883346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824B940-FB09-4A51-5D54-7CF2072610CB}"/>
                  </a:ext>
                </a:extLst>
              </p:cNvPr>
              <p:cNvSpPr/>
              <p:nvPr/>
            </p:nvSpPr>
            <p:spPr>
              <a:xfrm>
                <a:off x="2883346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3E06821-B0CC-28BB-6EE7-E1499C0E7446}"/>
                  </a:ext>
                </a:extLst>
              </p:cNvPr>
              <p:cNvSpPr/>
              <p:nvPr/>
            </p:nvSpPr>
            <p:spPr>
              <a:xfrm>
                <a:off x="2883346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53DE14FF-F11B-C3DB-7648-8FDE0857EAAA}"/>
                  </a:ext>
                </a:extLst>
              </p:cNvPr>
              <p:cNvSpPr/>
              <p:nvPr/>
            </p:nvSpPr>
            <p:spPr>
              <a:xfrm>
                <a:off x="2883346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056630EF-F02C-B6DE-981E-B9AAEA38C5FD}"/>
                  </a:ext>
                </a:extLst>
              </p:cNvPr>
              <p:cNvSpPr/>
              <p:nvPr/>
            </p:nvSpPr>
            <p:spPr>
              <a:xfrm>
                <a:off x="4689558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AD32C91-B5A3-2992-A3A5-C171391F1184}"/>
                  </a:ext>
                </a:extLst>
              </p:cNvPr>
              <p:cNvSpPr/>
              <p:nvPr/>
            </p:nvSpPr>
            <p:spPr>
              <a:xfrm>
                <a:off x="4853785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47A34EF-AF3A-7533-0A01-6C1B4E15E49D}"/>
                  </a:ext>
                </a:extLst>
              </p:cNvPr>
              <p:cNvSpPr/>
              <p:nvPr/>
            </p:nvSpPr>
            <p:spPr>
              <a:xfrm>
                <a:off x="5674777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490"/>
                      <a:pt x="37242" y="20972"/>
                    </a:cubicBezTo>
                    <a:cubicBezTo>
                      <a:pt x="37242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58BD5414-34AD-4A41-7909-B69079FB46A1}"/>
                  </a:ext>
                </a:extLst>
              </p:cNvPr>
              <p:cNvSpPr/>
              <p:nvPr/>
            </p:nvSpPr>
            <p:spPr>
              <a:xfrm>
                <a:off x="5674777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862269F4-3F8E-3442-FB9A-E3192F7D50C4}"/>
                  </a:ext>
                </a:extLst>
              </p:cNvPr>
              <p:cNvSpPr/>
              <p:nvPr/>
            </p:nvSpPr>
            <p:spPr>
              <a:xfrm>
                <a:off x="48537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411749C-04FB-B457-DA48-D7BC678B2B04}"/>
                  </a:ext>
                </a:extLst>
              </p:cNvPr>
              <p:cNvSpPr/>
              <p:nvPr/>
            </p:nvSpPr>
            <p:spPr>
              <a:xfrm>
                <a:off x="5674777" y="1960120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41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B49BD8B-F59F-129F-89CB-09F8611CB22C}"/>
                  </a:ext>
                </a:extLst>
              </p:cNvPr>
              <p:cNvSpPr/>
              <p:nvPr/>
            </p:nvSpPr>
            <p:spPr>
              <a:xfrm>
                <a:off x="5674777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7F38974B-9F35-E2FB-E320-9F1D922C2E98}"/>
                  </a:ext>
                </a:extLst>
              </p:cNvPr>
              <p:cNvSpPr/>
              <p:nvPr/>
            </p:nvSpPr>
            <p:spPr>
              <a:xfrm>
                <a:off x="5674777" y="1219178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1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63B62F3-6EFD-9CE2-961B-5B3AC5974BBE}"/>
                  </a:ext>
                </a:extLst>
              </p:cNvPr>
              <p:cNvSpPr/>
              <p:nvPr/>
            </p:nvSpPr>
            <p:spPr>
              <a:xfrm>
                <a:off x="5839004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72F9ACA-5CBE-7AF3-C309-4EF32489EA7D}"/>
                  </a:ext>
                </a:extLst>
              </p:cNvPr>
              <p:cNvSpPr/>
              <p:nvPr/>
            </p:nvSpPr>
            <p:spPr>
              <a:xfrm>
                <a:off x="4689606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57F0B1F7-7897-FE74-6E81-7F16F9069721}"/>
                  </a:ext>
                </a:extLst>
              </p:cNvPr>
              <p:cNvSpPr/>
              <p:nvPr/>
            </p:nvSpPr>
            <p:spPr>
              <a:xfrm>
                <a:off x="4853785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DC08ADFD-5964-EA9E-B096-5571A85D33F0}"/>
                  </a:ext>
                </a:extLst>
              </p:cNvPr>
              <p:cNvSpPr/>
              <p:nvPr/>
            </p:nvSpPr>
            <p:spPr>
              <a:xfrm>
                <a:off x="5674777" y="478332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F992C88-349C-D9D2-BF6B-8730C754243B}"/>
                  </a:ext>
                </a:extLst>
              </p:cNvPr>
              <p:cNvSpPr/>
              <p:nvPr/>
            </p:nvSpPr>
            <p:spPr>
              <a:xfrm>
                <a:off x="583905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527C652-038C-DFE3-EDA8-741F105EE5BD}"/>
                  </a:ext>
                </a:extLst>
              </p:cNvPr>
              <p:cNvSpPr/>
              <p:nvPr/>
            </p:nvSpPr>
            <p:spPr>
              <a:xfrm>
                <a:off x="5674825" y="2701015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493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321FAB51-D309-F413-0A08-28A6CB42C698}"/>
                  </a:ext>
                </a:extLst>
              </p:cNvPr>
              <p:cNvSpPr/>
              <p:nvPr/>
            </p:nvSpPr>
            <p:spPr>
              <a:xfrm>
                <a:off x="6003232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A0D67B7-1DC5-0E89-1D23-07202F60015B}"/>
                  </a:ext>
                </a:extLst>
              </p:cNvPr>
              <p:cNvSpPr/>
              <p:nvPr/>
            </p:nvSpPr>
            <p:spPr>
              <a:xfrm>
                <a:off x="5674873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541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2A619177-61DB-42DE-A80F-66F7F044786C}"/>
                  </a:ext>
                </a:extLst>
              </p:cNvPr>
              <p:cNvSpPr/>
              <p:nvPr/>
            </p:nvSpPr>
            <p:spPr>
              <a:xfrm>
                <a:off x="4853785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6FF1724-9267-3FBB-EA85-4AF217AB75D0}"/>
                  </a:ext>
                </a:extLst>
              </p:cNvPr>
              <p:cNvSpPr/>
              <p:nvPr/>
            </p:nvSpPr>
            <p:spPr>
              <a:xfrm>
                <a:off x="5674777" y="4923698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E139D27B-0C51-B627-DDB4-EA5546B89FF2}"/>
                  </a:ext>
                </a:extLst>
              </p:cNvPr>
              <p:cNvSpPr/>
              <p:nvPr/>
            </p:nvSpPr>
            <p:spPr>
              <a:xfrm>
                <a:off x="485378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F3F35499-4889-B041-FAEC-932C62441B5E}"/>
                  </a:ext>
                </a:extLst>
              </p:cNvPr>
              <p:cNvSpPr/>
              <p:nvPr/>
            </p:nvSpPr>
            <p:spPr>
              <a:xfrm>
                <a:off x="4853785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37BB93AD-46F7-BF41-E555-3EFAB328F455}"/>
                  </a:ext>
                </a:extLst>
              </p:cNvPr>
              <p:cNvSpPr/>
              <p:nvPr/>
            </p:nvSpPr>
            <p:spPr>
              <a:xfrm>
                <a:off x="5674777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884EE6A-5C20-91A9-107B-8827F367DB3E}"/>
                  </a:ext>
                </a:extLst>
              </p:cNvPr>
              <p:cNvSpPr/>
              <p:nvPr/>
            </p:nvSpPr>
            <p:spPr>
              <a:xfrm>
                <a:off x="5674777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C47362F-AEFF-E57C-EBFE-D8250CB7D545}"/>
                  </a:ext>
                </a:extLst>
              </p:cNvPr>
              <p:cNvSpPr/>
              <p:nvPr/>
            </p:nvSpPr>
            <p:spPr>
              <a:xfrm>
                <a:off x="5510646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4DF588FD-7394-FAD7-F2D2-52223A3225FA}"/>
                  </a:ext>
                </a:extLst>
              </p:cNvPr>
              <p:cNvSpPr/>
              <p:nvPr/>
            </p:nvSpPr>
            <p:spPr>
              <a:xfrm>
                <a:off x="5674825" y="3441909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2B067A9-D3E6-88BD-450B-136C7CCC7E07}"/>
                  </a:ext>
                </a:extLst>
              </p:cNvPr>
              <p:cNvSpPr/>
              <p:nvPr/>
            </p:nvSpPr>
            <p:spPr>
              <a:xfrm>
                <a:off x="4853785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68DDC49-FECA-8A99-610D-8A1C9C33185E}"/>
                  </a:ext>
                </a:extLst>
              </p:cNvPr>
              <p:cNvSpPr/>
              <p:nvPr/>
            </p:nvSpPr>
            <p:spPr>
              <a:xfrm>
                <a:off x="58390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1FF8B58-0EA2-0EE4-9A1F-B65AA59A9356}"/>
                  </a:ext>
                </a:extLst>
              </p:cNvPr>
              <p:cNvSpPr/>
              <p:nvPr/>
            </p:nvSpPr>
            <p:spPr>
              <a:xfrm>
                <a:off x="6003232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03E7C37-22CC-BF04-036D-7C6615EB34E0}"/>
                  </a:ext>
                </a:extLst>
              </p:cNvPr>
              <p:cNvSpPr/>
              <p:nvPr/>
            </p:nvSpPr>
            <p:spPr>
              <a:xfrm>
                <a:off x="58390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BC028928-A46E-EBEA-283A-CCB915428D89}"/>
                  </a:ext>
                </a:extLst>
              </p:cNvPr>
              <p:cNvSpPr/>
              <p:nvPr/>
            </p:nvSpPr>
            <p:spPr>
              <a:xfrm>
                <a:off x="58390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3CB796A9-7745-1158-FCCD-5A422332BE45}"/>
                  </a:ext>
                </a:extLst>
              </p:cNvPr>
              <p:cNvSpPr/>
              <p:nvPr/>
            </p:nvSpPr>
            <p:spPr>
              <a:xfrm>
                <a:off x="5839100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3 w 37193"/>
                  <a:gd name="connsiteY2" fmla="*/ 0 h 41944"/>
                  <a:gd name="connsiteX3" fmla="*/ 816 w 37193"/>
                  <a:gd name="connsiteY3" fmla="*/ 14733 h 41944"/>
                  <a:gd name="connsiteX4" fmla="*/ 0 w 37193"/>
                  <a:gd name="connsiteY4" fmla="*/ 2097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F0F6C370-67C9-C25A-A36D-701BDD9BDF3E}"/>
                  </a:ext>
                </a:extLst>
              </p:cNvPr>
              <p:cNvSpPr/>
              <p:nvPr/>
            </p:nvSpPr>
            <p:spPr>
              <a:xfrm>
                <a:off x="4525330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0B1D9C2B-0142-2EE4-97FC-841B1B370E82}"/>
                  </a:ext>
                </a:extLst>
              </p:cNvPr>
              <p:cNvSpPr/>
              <p:nvPr/>
            </p:nvSpPr>
            <p:spPr>
              <a:xfrm>
                <a:off x="4525330" y="2515767"/>
                <a:ext cx="37193" cy="41896"/>
              </a:xfrm>
              <a:custGeom>
                <a:avLst/>
                <a:gdLst>
                  <a:gd name="connsiteX0" fmla="*/ 36378 w 37193"/>
                  <a:gd name="connsiteY0" fmla="*/ 14686 h 41896"/>
                  <a:gd name="connsiteX1" fmla="*/ 18621 w 37193"/>
                  <a:gd name="connsiteY1" fmla="*/ 0 h 41896"/>
                  <a:gd name="connsiteX2" fmla="*/ 18573 w 37193"/>
                  <a:gd name="connsiteY2" fmla="*/ 0 h 41896"/>
                  <a:gd name="connsiteX3" fmla="*/ 864 w 37193"/>
                  <a:gd name="connsiteY3" fmla="*/ 14686 h 41896"/>
                  <a:gd name="connsiteX4" fmla="*/ 0 w 37193"/>
                  <a:gd name="connsiteY4" fmla="*/ 20925 h 41896"/>
                  <a:gd name="connsiteX5" fmla="*/ 18621 w 37193"/>
                  <a:gd name="connsiteY5" fmla="*/ 41897 h 41896"/>
                  <a:gd name="connsiteX6" fmla="*/ 37193 w 37193"/>
                  <a:gd name="connsiteY6" fmla="*/ 20925 h 41896"/>
                  <a:gd name="connsiteX7" fmla="*/ 36330 w 37193"/>
                  <a:gd name="connsiteY7" fmla="*/ 14686 h 41896"/>
                  <a:gd name="connsiteX8" fmla="*/ 36330 w 37193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378" y="14686"/>
                    </a:moveTo>
                    <a:cubicBezTo>
                      <a:pt x="34026" y="6191"/>
                      <a:pt x="26972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3" y="41897"/>
                      <a:pt x="18621" y="41897"/>
                    </a:cubicBezTo>
                    <a:cubicBezTo>
                      <a:pt x="28891" y="41897"/>
                      <a:pt x="37193" y="32490"/>
                      <a:pt x="37193" y="20925"/>
                    </a:cubicBezTo>
                    <a:cubicBezTo>
                      <a:pt x="37193" y="18717"/>
                      <a:pt x="36906" y="16605"/>
                      <a:pt x="36330" y="14686"/>
                    </a:cubicBezTo>
                    <a:lnTo>
                      <a:pt x="36330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3DF2B0B4-A132-7EB9-91FE-C6EDB90CBE54}"/>
                  </a:ext>
                </a:extLst>
              </p:cNvPr>
              <p:cNvSpPr/>
              <p:nvPr/>
            </p:nvSpPr>
            <p:spPr>
              <a:xfrm>
                <a:off x="6003232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03B00-56A6-AD1C-A7BC-561DA5A88D35}"/>
                  </a:ext>
                </a:extLst>
              </p:cNvPr>
              <p:cNvSpPr/>
              <p:nvPr/>
            </p:nvSpPr>
            <p:spPr>
              <a:xfrm>
                <a:off x="6003232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9B5AE3E-9DF0-7E23-7387-279CF8D2F50F}"/>
                  </a:ext>
                </a:extLst>
              </p:cNvPr>
              <p:cNvSpPr/>
              <p:nvPr/>
            </p:nvSpPr>
            <p:spPr>
              <a:xfrm>
                <a:off x="5839004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7B90C09-0748-5544-75FD-5F4BC0122EA7}"/>
                  </a:ext>
                </a:extLst>
              </p:cNvPr>
              <p:cNvSpPr/>
              <p:nvPr/>
            </p:nvSpPr>
            <p:spPr>
              <a:xfrm>
                <a:off x="6003232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886A747-0B49-1615-A250-978973C77D66}"/>
                  </a:ext>
                </a:extLst>
              </p:cNvPr>
              <p:cNvSpPr/>
              <p:nvPr/>
            </p:nvSpPr>
            <p:spPr>
              <a:xfrm>
                <a:off x="45253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C080EC2-2E40-A886-076F-DD5C8166F882}"/>
                  </a:ext>
                </a:extLst>
              </p:cNvPr>
              <p:cNvSpPr/>
              <p:nvPr/>
            </p:nvSpPr>
            <p:spPr>
              <a:xfrm>
                <a:off x="4525330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3AB68095-79F3-C1F2-D34D-2AAD312413A9}"/>
                  </a:ext>
                </a:extLst>
              </p:cNvPr>
              <p:cNvSpPr/>
              <p:nvPr/>
            </p:nvSpPr>
            <p:spPr>
              <a:xfrm>
                <a:off x="5839004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92D7EF50-2C1C-DC1C-AEA5-2ADE789513B1}"/>
                  </a:ext>
                </a:extLst>
              </p:cNvPr>
              <p:cNvSpPr/>
              <p:nvPr/>
            </p:nvSpPr>
            <p:spPr>
              <a:xfrm>
                <a:off x="5839004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A1E2166-E22B-6E4E-F0DB-48012EA9EA5A}"/>
                  </a:ext>
                </a:extLst>
              </p:cNvPr>
              <p:cNvSpPr/>
              <p:nvPr/>
            </p:nvSpPr>
            <p:spPr>
              <a:xfrm>
                <a:off x="4689606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A35A6ED1-D60B-C2E0-45BB-7346B3C5140F}"/>
                  </a:ext>
                </a:extLst>
              </p:cNvPr>
              <p:cNvSpPr/>
              <p:nvPr/>
            </p:nvSpPr>
            <p:spPr>
              <a:xfrm>
                <a:off x="58390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CAD404C8-1007-D686-7984-28692181614C}"/>
                  </a:ext>
                </a:extLst>
              </p:cNvPr>
              <p:cNvSpPr/>
              <p:nvPr/>
            </p:nvSpPr>
            <p:spPr>
              <a:xfrm>
                <a:off x="4525330" y="292988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55375A19-6958-1A18-46A0-838826F746FC}"/>
                  </a:ext>
                </a:extLst>
              </p:cNvPr>
              <p:cNvSpPr/>
              <p:nvPr/>
            </p:nvSpPr>
            <p:spPr>
              <a:xfrm>
                <a:off x="4525330" y="1774825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CEC07516-1872-7EED-EFAA-02C2A3444096}"/>
                  </a:ext>
                </a:extLst>
              </p:cNvPr>
              <p:cNvSpPr/>
              <p:nvPr/>
            </p:nvSpPr>
            <p:spPr>
              <a:xfrm>
                <a:off x="4525330" y="1033931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40A86A9D-87BC-003A-F8D4-6100C7792813}"/>
                  </a:ext>
                </a:extLst>
              </p:cNvPr>
              <p:cNvSpPr/>
              <p:nvPr/>
            </p:nvSpPr>
            <p:spPr>
              <a:xfrm>
                <a:off x="5839100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3 w 37193"/>
                  <a:gd name="connsiteY2" fmla="*/ 0 h 41944"/>
                  <a:gd name="connsiteX3" fmla="*/ 816 w 37193"/>
                  <a:gd name="connsiteY3" fmla="*/ 14686 h 41944"/>
                  <a:gd name="connsiteX4" fmla="*/ 0 w 37193"/>
                  <a:gd name="connsiteY4" fmla="*/ 20973 h 41944"/>
                  <a:gd name="connsiteX5" fmla="*/ 18621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10" y="16605"/>
                      <a:pt x="36282" y="14686"/>
                    </a:cubicBezTo>
                    <a:cubicBezTo>
                      <a:pt x="33930" y="6191"/>
                      <a:pt x="26875" y="-48"/>
                      <a:pt x="18573" y="0"/>
                    </a:cubicBezTo>
                    <a:cubicBezTo>
                      <a:pt x="10174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1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06DA3BE-8E0D-EBE9-3919-4E24FA31E204}"/>
                  </a:ext>
                </a:extLst>
              </p:cNvPr>
              <p:cNvSpPr/>
              <p:nvPr/>
            </p:nvSpPr>
            <p:spPr>
              <a:xfrm>
                <a:off x="5839004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CFF4B56A-B860-FB3A-02E4-EB7BED9E4537}"/>
                  </a:ext>
                </a:extLst>
              </p:cNvPr>
              <p:cNvSpPr/>
              <p:nvPr/>
            </p:nvSpPr>
            <p:spPr>
              <a:xfrm>
                <a:off x="452537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22A2A80E-963A-F07F-74AD-0212AAC821E0}"/>
                  </a:ext>
                </a:extLst>
              </p:cNvPr>
              <p:cNvSpPr/>
              <p:nvPr/>
            </p:nvSpPr>
            <p:spPr>
              <a:xfrm>
                <a:off x="5839100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3 w 37193"/>
                  <a:gd name="connsiteY1" fmla="*/ 0 h 41896"/>
                  <a:gd name="connsiteX2" fmla="*/ 18573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8621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1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4EA01A5-ECBC-30A5-9BF1-D418D18A568E}"/>
                  </a:ext>
                </a:extLst>
              </p:cNvPr>
              <p:cNvSpPr/>
              <p:nvPr/>
            </p:nvSpPr>
            <p:spPr>
              <a:xfrm>
                <a:off x="5674777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7B2F419-0398-DAD6-E605-35E40F2BED7A}"/>
                  </a:ext>
                </a:extLst>
              </p:cNvPr>
              <p:cNvSpPr/>
              <p:nvPr/>
            </p:nvSpPr>
            <p:spPr>
              <a:xfrm>
                <a:off x="51822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46BDBC9F-2396-2BE6-8A85-0E811A0803C5}"/>
                  </a:ext>
                </a:extLst>
              </p:cNvPr>
              <p:cNvSpPr/>
              <p:nvPr/>
            </p:nvSpPr>
            <p:spPr>
              <a:xfrm>
                <a:off x="5346419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C836CFA7-6D98-C971-6AD7-69C30D129EB6}"/>
                  </a:ext>
                </a:extLst>
              </p:cNvPr>
              <p:cNvSpPr/>
              <p:nvPr/>
            </p:nvSpPr>
            <p:spPr>
              <a:xfrm>
                <a:off x="5017964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C09D066-3741-5EF9-BA01-1E4769F10A2D}"/>
                  </a:ext>
                </a:extLst>
              </p:cNvPr>
              <p:cNvSpPr/>
              <p:nvPr/>
            </p:nvSpPr>
            <p:spPr>
              <a:xfrm>
                <a:off x="5182239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48687F7D-8BA3-EB33-5D40-0620C2180720}"/>
                  </a:ext>
                </a:extLst>
              </p:cNvPr>
              <p:cNvSpPr/>
              <p:nvPr/>
            </p:nvSpPr>
            <p:spPr>
              <a:xfrm>
                <a:off x="5182192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57DCE66E-CC61-DBDF-200E-B5C055ACE240}"/>
                  </a:ext>
                </a:extLst>
              </p:cNvPr>
              <p:cNvSpPr/>
              <p:nvPr/>
            </p:nvSpPr>
            <p:spPr>
              <a:xfrm>
                <a:off x="5346419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0983BE9F-3F0C-CE1C-42AA-D3EF253F1B68}"/>
                  </a:ext>
                </a:extLst>
              </p:cNvPr>
              <p:cNvSpPr/>
              <p:nvPr/>
            </p:nvSpPr>
            <p:spPr>
              <a:xfrm>
                <a:off x="5017964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80758020-D0AA-A9E5-A4ED-A54E67D4486C}"/>
                  </a:ext>
                </a:extLst>
              </p:cNvPr>
              <p:cNvSpPr/>
              <p:nvPr/>
            </p:nvSpPr>
            <p:spPr>
              <a:xfrm>
                <a:off x="485378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EB948D4E-508F-3891-0F22-169006AA441C}"/>
                  </a:ext>
                </a:extLst>
              </p:cNvPr>
              <p:cNvSpPr/>
              <p:nvPr/>
            </p:nvSpPr>
            <p:spPr>
              <a:xfrm>
                <a:off x="5346419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5E9F9E00-CE15-D863-AAAC-E490E0E7C7E4}"/>
                  </a:ext>
                </a:extLst>
              </p:cNvPr>
              <p:cNvSpPr/>
              <p:nvPr/>
            </p:nvSpPr>
            <p:spPr>
              <a:xfrm>
                <a:off x="5017964" y="2700967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1FC2D8CD-002A-9AB6-32AB-6205D963030A}"/>
                  </a:ext>
                </a:extLst>
              </p:cNvPr>
              <p:cNvSpPr/>
              <p:nvPr/>
            </p:nvSpPr>
            <p:spPr>
              <a:xfrm>
                <a:off x="5346419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E28931B1-FA6C-30EF-DDD9-955BC5F44791}"/>
                  </a:ext>
                </a:extLst>
              </p:cNvPr>
              <p:cNvSpPr/>
              <p:nvPr/>
            </p:nvSpPr>
            <p:spPr>
              <a:xfrm>
                <a:off x="5346419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910D3721-B3BF-B136-2AD4-E301D729274F}"/>
                  </a:ext>
                </a:extLst>
              </p:cNvPr>
              <p:cNvSpPr/>
              <p:nvPr/>
            </p:nvSpPr>
            <p:spPr>
              <a:xfrm>
                <a:off x="5017964" y="1219226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1020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1020"/>
                    </a:cubicBezTo>
                    <a:cubicBezTo>
                      <a:pt x="37242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8A0E9FB-8F9B-068E-EF5E-37F475672920}"/>
                  </a:ext>
                </a:extLst>
              </p:cNvPr>
              <p:cNvSpPr/>
              <p:nvPr/>
            </p:nvSpPr>
            <p:spPr>
              <a:xfrm>
                <a:off x="518223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B6797F34-23D8-9239-ECDB-1EC9640B83F5}"/>
                  </a:ext>
                </a:extLst>
              </p:cNvPr>
              <p:cNvSpPr/>
              <p:nvPr/>
            </p:nvSpPr>
            <p:spPr>
              <a:xfrm>
                <a:off x="5017964" y="1960073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2"/>
                      <a:pt x="96" y="18813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0A176548-E256-AA79-BF4D-6B104D95C1A9}"/>
                  </a:ext>
                </a:extLst>
              </p:cNvPr>
              <p:cNvSpPr/>
              <p:nvPr/>
            </p:nvSpPr>
            <p:spPr>
              <a:xfrm>
                <a:off x="5017964" y="47828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A3A3A853-C946-73DD-DF8D-7F462D3F92BF}"/>
                  </a:ext>
                </a:extLst>
              </p:cNvPr>
              <p:cNvSpPr/>
              <p:nvPr/>
            </p:nvSpPr>
            <p:spPr>
              <a:xfrm>
                <a:off x="518223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946EB7D2-5008-C4A6-30AE-4DE8AC004515}"/>
                  </a:ext>
                </a:extLst>
              </p:cNvPr>
              <p:cNvSpPr/>
              <p:nvPr/>
            </p:nvSpPr>
            <p:spPr>
              <a:xfrm>
                <a:off x="5182192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1008F270-6A34-CD9D-D210-14D46153ADBB}"/>
                  </a:ext>
                </a:extLst>
              </p:cNvPr>
              <p:cNvSpPr/>
              <p:nvPr/>
            </p:nvSpPr>
            <p:spPr>
              <a:xfrm>
                <a:off x="5182192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6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2 w 37145"/>
                  <a:gd name="connsiteY7" fmla="*/ 14686 h 41896"/>
                  <a:gd name="connsiteX8" fmla="*/ 36282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E2CEABAE-156A-4850-4FF9-77364FB2B290}"/>
                  </a:ext>
                </a:extLst>
              </p:cNvPr>
              <p:cNvSpPr/>
              <p:nvPr/>
            </p:nvSpPr>
            <p:spPr>
              <a:xfrm>
                <a:off x="51822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1D3935A6-3AC1-5260-EE6D-96B0DA97FA52}"/>
                  </a:ext>
                </a:extLst>
              </p:cNvPr>
              <p:cNvSpPr/>
              <p:nvPr/>
            </p:nvSpPr>
            <p:spPr>
              <a:xfrm>
                <a:off x="51822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0C24F268-B6CE-1531-4868-51DBA03F20A0}"/>
                  </a:ext>
                </a:extLst>
              </p:cNvPr>
              <p:cNvSpPr/>
              <p:nvPr/>
            </p:nvSpPr>
            <p:spPr>
              <a:xfrm>
                <a:off x="50179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5F9B144-FD50-7AD3-86C1-31DD08264B54}"/>
                  </a:ext>
                </a:extLst>
              </p:cNvPr>
              <p:cNvSpPr/>
              <p:nvPr/>
            </p:nvSpPr>
            <p:spPr>
              <a:xfrm>
                <a:off x="5182239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087E9EEB-C973-8EA4-8F44-3037849E8A8E}"/>
                  </a:ext>
                </a:extLst>
              </p:cNvPr>
              <p:cNvSpPr/>
              <p:nvPr/>
            </p:nvSpPr>
            <p:spPr>
              <a:xfrm>
                <a:off x="534641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94603F7B-93DD-45F3-34EB-50C6DED1C781}"/>
                  </a:ext>
                </a:extLst>
              </p:cNvPr>
              <p:cNvSpPr/>
              <p:nvPr/>
            </p:nvSpPr>
            <p:spPr>
              <a:xfrm>
                <a:off x="5510598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3C4A3BD4-994D-DC4B-8BB1-924F4FC84F35}"/>
                  </a:ext>
                </a:extLst>
              </p:cNvPr>
              <p:cNvSpPr/>
              <p:nvPr/>
            </p:nvSpPr>
            <p:spPr>
              <a:xfrm>
                <a:off x="5018012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8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E87960ED-F789-7F66-2942-348567ECE7D3}"/>
                  </a:ext>
                </a:extLst>
              </p:cNvPr>
              <p:cNvSpPr/>
              <p:nvPr/>
            </p:nvSpPr>
            <p:spPr>
              <a:xfrm>
                <a:off x="551064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0B66C85C-FFA8-E832-D53C-A3BB5F50D6DB}"/>
                  </a:ext>
                </a:extLst>
              </p:cNvPr>
              <p:cNvSpPr/>
              <p:nvPr/>
            </p:nvSpPr>
            <p:spPr>
              <a:xfrm>
                <a:off x="5510646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FE274B08-2244-E89E-B8F2-AC454715F7F2}"/>
                  </a:ext>
                </a:extLst>
              </p:cNvPr>
              <p:cNvSpPr/>
              <p:nvPr/>
            </p:nvSpPr>
            <p:spPr>
              <a:xfrm>
                <a:off x="5510598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B4F2A597-5B09-6600-B8ED-7407688294AC}"/>
                  </a:ext>
                </a:extLst>
              </p:cNvPr>
              <p:cNvSpPr/>
              <p:nvPr/>
            </p:nvSpPr>
            <p:spPr>
              <a:xfrm>
                <a:off x="4853785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CD90C04B-DCEB-EE74-A70B-7A97E4E791C8}"/>
                  </a:ext>
                </a:extLst>
              </p:cNvPr>
              <p:cNvSpPr/>
              <p:nvPr/>
            </p:nvSpPr>
            <p:spPr>
              <a:xfrm>
                <a:off x="5510646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A90356D2-D2ED-637C-0F92-AD7E2C43CC1F}"/>
                  </a:ext>
                </a:extLst>
              </p:cNvPr>
              <p:cNvSpPr/>
              <p:nvPr/>
            </p:nvSpPr>
            <p:spPr>
              <a:xfrm>
                <a:off x="5510646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AB75E3EE-3BE4-4117-0B76-736DDAB106B2}"/>
                  </a:ext>
                </a:extLst>
              </p:cNvPr>
              <p:cNvSpPr/>
              <p:nvPr/>
            </p:nvSpPr>
            <p:spPr>
              <a:xfrm>
                <a:off x="5510646" y="1774825"/>
                <a:ext cx="37193" cy="41896"/>
              </a:xfrm>
              <a:custGeom>
                <a:avLst/>
                <a:gdLst>
                  <a:gd name="connsiteX0" fmla="*/ 36329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6653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7 w 37193"/>
                  <a:gd name="connsiteY9" fmla="*/ 14685 h 41896"/>
                  <a:gd name="connsiteX10" fmla="*/ 36377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29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A57FB7F9-CE33-52A1-66DC-81AFEBB1692F}"/>
                  </a:ext>
                </a:extLst>
              </p:cNvPr>
              <p:cNvSpPr/>
              <p:nvPr/>
            </p:nvSpPr>
            <p:spPr>
              <a:xfrm>
                <a:off x="5346419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6787DF23-4A05-A455-57F7-C26F3D3BDD66}"/>
                  </a:ext>
                </a:extLst>
              </p:cNvPr>
              <p:cNvSpPr/>
              <p:nvPr/>
            </p:nvSpPr>
            <p:spPr>
              <a:xfrm>
                <a:off x="5510694" y="2515719"/>
                <a:ext cx="37193" cy="41944"/>
              </a:xfrm>
              <a:custGeom>
                <a:avLst/>
                <a:gdLst>
                  <a:gd name="connsiteX0" fmla="*/ 36281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5 w 37193"/>
                  <a:gd name="connsiteY3" fmla="*/ 14685 h 41944"/>
                  <a:gd name="connsiteX4" fmla="*/ 0 w 37193"/>
                  <a:gd name="connsiteY4" fmla="*/ 20924 h 41944"/>
                  <a:gd name="connsiteX5" fmla="*/ 16653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7 w 37193"/>
                  <a:gd name="connsiteY9" fmla="*/ 14685 h 41944"/>
                  <a:gd name="connsiteX10" fmla="*/ 36377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1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2" y="40745"/>
                      <a:pt x="16653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09AEBB69-7C45-2804-535C-CC02C5AE8F3A}"/>
                  </a:ext>
                </a:extLst>
              </p:cNvPr>
              <p:cNvSpPr/>
              <p:nvPr/>
            </p:nvSpPr>
            <p:spPr>
              <a:xfrm>
                <a:off x="5017964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DFEB7110-F092-1431-CABB-B5C6A3D66081}"/>
                  </a:ext>
                </a:extLst>
              </p:cNvPr>
              <p:cNvSpPr/>
              <p:nvPr/>
            </p:nvSpPr>
            <p:spPr>
              <a:xfrm>
                <a:off x="534641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00C5A466-9451-FAE8-F44E-55F9BF9C8179}"/>
                  </a:ext>
                </a:extLst>
              </p:cNvPr>
              <p:cNvSpPr/>
              <p:nvPr/>
            </p:nvSpPr>
            <p:spPr>
              <a:xfrm>
                <a:off x="534641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0ECF2819-9612-9CE0-D950-CDEBC9B0C056}"/>
                  </a:ext>
                </a:extLst>
              </p:cNvPr>
              <p:cNvSpPr/>
              <p:nvPr/>
            </p:nvSpPr>
            <p:spPr>
              <a:xfrm>
                <a:off x="50179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7BA5E2DD-CA0F-5A05-0EAA-8E3080B96237}"/>
                  </a:ext>
                </a:extLst>
              </p:cNvPr>
              <p:cNvSpPr/>
              <p:nvPr/>
            </p:nvSpPr>
            <p:spPr>
              <a:xfrm>
                <a:off x="5017964" y="3441909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CBC0DE6B-5ACC-893F-7C81-03CBF7385786}"/>
                  </a:ext>
                </a:extLst>
              </p:cNvPr>
              <p:cNvSpPr/>
              <p:nvPr/>
            </p:nvSpPr>
            <p:spPr>
              <a:xfrm>
                <a:off x="5017964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47E596A8-D46C-09CD-3C01-CDCF27070546}"/>
                  </a:ext>
                </a:extLst>
              </p:cNvPr>
              <p:cNvSpPr/>
              <p:nvPr/>
            </p:nvSpPr>
            <p:spPr>
              <a:xfrm>
                <a:off x="534641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4BD01275-E23E-7AA3-779E-CEF5EF8C28E7}"/>
                  </a:ext>
                </a:extLst>
              </p:cNvPr>
              <p:cNvSpPr/>
              <p:nvPr/>
            </p:nvSpPr>
            <p:spPr>
              <a:xfrm>
                <a:off x="534641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5BF0AE45-9CE1-E562-01B1-29B1AEBDC8A8}"/>
                  </a:ext>
                </a:extLst>
              </p:cNvPr>
              <p:cNvSpPr/>
              <p:nvPr/>
            </p:nvSpPr>
            <p:spPr>
              <a:xfrm>
                <a:off x="534641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7FF38182-4C09-FACC-E500-49698228A352}"/>
                  </a:ext>
                </a:extLst>
              </p:cNvPr>
              <p:cNvSpPr/>
              <p:nvPr/>
            </p:nvSpPr>
            <p:spPr>
              <a:xfrm>
                <a:off x="5017964" y="418280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686D4C7-E7D4-1967-3647-52BA0BABB3C7}"/>
                  </a:ext>
                </a:extLst>
              </p:cNvPr>
              <p:cNvSpPr/>
              <p:nvPr/>
            </p:nvSpPr>
            <p:spPr>
              <a:xfrm>
                <a:off x="55106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B366257E-3F3D-BAA0-FDD7-6A985AF38329}"/>
                  </a:ext>
                </a:extLst>
              </p:cNvPr>
              <p:cNvSpPr/>
              <p:nvPr/>
            </p:nvSpPr>
            <p:spPr>
              <a:xfrm>
                <a:off x="534641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7269C3F-1DED-6A42-78F4-72863BE4DCCC}"/>
                  </a:ext>
                </a:extLst>
              </p:cNvPr>
              <p:cNvSpPr/>
              <p:nvPr/>
            </p:nvSpPr>
            <p:spPr>
              <a:xfrm>
                <a:off x="5346419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760EA297-13A1-64CB-317E-D964B2587FC5}"/>
                  </a:ext>
                </a:extLst>
              </p:cNvPr>
              <p:cNvSpPr/>
              <p:nvPr/>
            </p:nvSpPr>
            <p:spPr>
              <a:xfrm>
                <a:off x="600323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BAF9ECAE-18E2-78E3-5214-870190585D93}"/>
                  </a:ext>
                </a:extLst>
              </p:cNvPr>
              <p:cNvSpPr/>
              <p:nvPr/>
            </p:nvSpPr>
            <p:spPr>
              <a:xfrm>
                <a:off x="4361151" y="1960073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0934F47-2490-6433-DA8D-8845912EA6C2}"/>
                  </a:ext>
                </a:extLst>
              </p:cNvPr>
              <p:cNvSpPr/>
              <p:nvPr/>
            </p:nvSpPr>
            <p:spPr>
              <a:xfrm>
                <a:off x="4361151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BAAAB5AF-CE27-0660-6E62-FAB39508313D}"/>
                  </a:ext>
                </a:extLst>
              </p:cNvPr>
              <p:cNvSpPr/>
              <p:nvPr/>
            </p:nvSpPr>
            <p:spPr>
              <a:xfrm>
                <a:off x="6003232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2B659167-DEDF-D7C3-7679-F7F669B55A9E}"/>
                  </a:ext>
                </a:extLst>
              </p:cNvPr>
              <p:cNvSpPr/>
              <p:nvPr/>
            </p:nvSpPr>
            <p:spPr>
              <a:xfrm>
                <a:off x="6003232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A9787951-7273-8EE7-FFC6-A165138CC204}"/>
                  </a:ext>
                </a:extLst>
              </p:cNvPr>
              <p:cNvSpPr/>
              <p:nvPr/>
            </p:nvSpPr>
            <p:spPr>
              <a:xfrm>
                <a:off x="4361151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DAB4644A-DEF0-A6EE-196E-F804A45D2B98}"/>
                  </a:ext>
                </a:extLst>
              </p:cNvPr>
              <p:cNvSpPr/>
              <p:nvPr/>
            </p:nvSpPr>
            <p:spPr>
              <a:xfrm>
                <a:off x="4196972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172A6C0F-F6F9-5E27-1DC1-DF1DCB7A9E96}"/>
                  </a:ext>
                </a:extLst>
              </p:cNvPr>
              <p:cNvSpPr/>
              <p:nvPr/>
            </p:nvSpPr>
            <p:spPr>
              <a:xfrm>
                <a:off x="4361151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DB90DC73-E18C-2891-625B-D10B96A468A7}"/>
                  </a:ext>
                </a:extLst>
              </p:cNvPr>
              <p:cNvSpPr/>
              <p:nvPr/>
            </p:nvSpPr>
            <p:spPr>
              <a:xfrm>
                <a:off x="4361151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85AA626D-927A-77E2-8550-401FDA633848}"/>
                  </a:ext>
                </a:extLst>
              </p:cNvPr>
              <p:cNvSpPr/>
              <p:nvPr/>
            </p:nvSpPr>
            <p:spPr>
              <a:xfrm>
                <a:off x="4361151" y="121917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D0E78123-C2CF-A6C7-EC9A-C1D2F1F0D5AE}"/>
                  </a:ext>
                </a:extLst>
              </p:cNvPr>
              <p:cNvSpPr/>
              <p:nvPr/>
            </p:nvSpPr>
            <p:spPr>
              <a:xfrm>
                <a:off x="4196924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9B57699D-1F81-9D7E-CFB9-67B09D678B45}"/>
                  </a:ext>
                </a:extLst>
              </p:cNvPr>
              <p:cNvSpPr/>
              <p:nvPr/>
            </p:nvSpPr>
            <p:spPr>
              <a:xfrm>
                <a:off x="4361151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4629C8E7-B9A7-E209-D80E-F6986BD10A6D}"/>
                  </a:ext>
                </a:extLst>
              </p:cNvPr>
              <p:cNvSpPr/>
              <p:nvPr/>
            </p:nvSpPr>
            <p:spPr>
              <a:xfrm>
                <a:off x="6003232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CAD59738-820D-B60D-908B-2FE8594F1EED}"/>
                  </a:ext>
                </a:extLst>
              </p:cNvPr>
              <p:cNvSpPr/>
              <p:nvPr/>
            </p:nvSpPr>
            <p:spPr>
              <a:xfrm>
                <a:off x="4361151" y="47828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72 h 41944"/>
                  <a:gd name="connsiteX7" fmla="*/ 96 w 37241"/>
                  <a:gd name="connsiteY7" fmla="*/ 23132 h 41944"/>
                  <a:gd name="connsiteX8" fmla="*/ 18621 w 37241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49D22DF8-2E9E-6864-C5A8-9C972401D9C0}"/>
                  </a:ext>
                </a:extLst>
              </p:cNvPr>
              <p:cNvSpPr/>
              <p:nvPr/>
            </p:nvSpPr>
            <p:spPr>
              <a:xfrm>
                <a:off x="4196924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12E2BD1F-FD5F-29E8-B422-F8DE976F25AA}"/>
                  </a:ext>
                </a:extLst>
              </p:cNvPr>
              <p:cNvSpPr/>
              <p:nvPr/>
            </p:nvSpPr>
            <p:spPr>
              <a:xfrm>
                <a:off x="4196972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A6CE7B9C-D8CC-C986-9D42-D495457F545B}"/>
                  </a:ext>
                </a:extLst>
              </p:cNvPr>
              <p:cNvSpPr/>
              <p:nvPr/>
            </p:nvSpPr>
            <p:spPr>
              <a:xfrm>
                <a:off x="6003232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6F9595B2-1411-9D11-D622-7D209FBCD0BF}"/>
                  </a:ext>
                </a:extLst>
              </p:cNvPr>
              <p:cNvSpPr/>
              <p:nvPr/>
            </p:nvSpPr>
            <p:spPr>
              <a:xfrm>
                <a:off x="4196972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125DC894-1B34-A14C-07F2-CF5BDB63E906}"/>
                  </a:ext>
                </a:extLst>
              </p:cNvPr>
              <p:cNvSpPr/>
              <p:nvPr/>
            </p:nvSpPr>
            <p:spPr>
              <a:xfrm>
                <a:off x="4361151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A40AAF1B-6BCB-4D6A-5C6F-69DF1FBDA0DE}"/>
                  </a:ext>
                </a:extLst>
              </p:cNvPr>
              <p:cNvSpPr/>
              <p:nvPr/>
            </p:nvSpPr>
            <p:spPr>
              <a:xfrm>
                <a:off x="4361247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2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930FD02D-88AC-9AFD-1431-59C430C4940E}"/>
                  </a:ext>
                </a:extLst>
              </p:cNvPr>
              <p:cNvSpPr/>
              <p:nvPr/>
            </p:nvSpPr>
            <p:spPr>
              <a:xfrm>
                <a:off x="4525330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C7D506AB-83EE-8CA3-D59D-7D57A80A91F0}"/>
                  </a:ext>
                </a:extLst>
              </p:cNvPr>
              <p:cNvSpPr/>
              <p:nvPr/>
            </p:nvSpPr>
            <p:spPr>
              <a:xfrm>
                <a:off x="4361247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0 w 37241"/>
                  <a:gd name="connsiteY6" fmla="*/ 41945 h 41944"/>
                  <a:gd name="connsiteX7" fmla="*/ 20540 w 37241"/>
                  <a:gd name="connsiteY7" fmla="*/ 41849 h 41944"/>
                  <a:gd name="connsiteX8" fmla="*/ 37241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0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8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0CAAE453-ED57-B4D5-44BF-DB8D4046A8FE}"/>
                  </a:ext>
                </a:extLst>
              </p:cNvPr>
              <p:cNvSpPr/>
              <p:nvPr/>
            </p:nvSpPr>
            <p:spPr>
              <a:xfrm>
                <a:off x="4361151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90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E262F8C6-4F73-2856-1965-9CED14E14755}"/>
                  </a:ext>
                </a:extLst>
              </p:cNvPr>
              <p:cNvSpPr/>
              <p:nvPr/>
            </p:nvSpPr>
            <p:spPr>
              <a:xfrm>
                <a:off x="41969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66C22721-345F-038D-F9CA-7E0C05CD9599}"/>
                  </a:ext>
                </a:extLst>
              </p:cNvPr>
              <p:cNvSpPr/>
              <p:nvPr/>
            </p:nvSpPr>
            <p:spPr>
              <a:xfrm>
                <a:off x="600323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5180AFC-EA78-6BD7-2605-19CEF317AFCE}"/>
                  </a:ext>
                </a:extLst>
              </p:cNvPr>
              <p:cNvSpPr/>
              <p:nvPr/>
            </p:nvSpPr>
            <p:spPr>
              <a:xfrm>
                <a:off x="4525330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C337DC04-7E2D-17C4-AE5A-9981D5CB6900}"/>
                  </a:ext>
                </a:extLst>
              </p:cNvPr>
              <p:cNvSpPr/>
              <p:nvPr/>
            </p:nvSpPr>
            <p:spPr>
              <a:xfrm>
                <a:off x="6003232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ADC4C474-B07E-8247-DF68-8CE8758B15DC}"/>
                  </a:ext>
                </a:extLst>
              </p:cNvPr>
              <p:cNvSpPr/>
              <p:nvPr/>
            </p:nvSpPr>
            <p:spPr>
              <a:xfrm>
                <a:off x="4196972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10F2618B-237E-A5CB-BDD5-5607736DE391}"/>
                  </a:ext>
                </a:extLst>
              </p:cNvPr>
              <p:cNvSpPr/>
              <p:nvPr/>
            </p:nvSpPr>
            <p:spPr>
              <a:xfrm>
                <a:off x="4525330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46207B31-EE12-1CAF-E89F-365BAB648261}"/>
                  </a:ext>
                </a:extLst>
              </p:cNvPr>
              <p:cNvSpPr/>
              <p:nvPr/>
            </p:nvSpPr>
            <p:spPr>
              <a:xfrm>
                <a:off x="4361199" y="2701015"/>
                <a:ext cx="37241" cy="41944"/>
              </a:xfrm>
              <a:custGeom>
                <a:avLst/>
                <a:gdLst>
                  <a:gd name="connsiteX0" fmla="*/ 20492 w 37241"/>
                  <a:gd name="connsiteY0" fmla="*/ 96 h 41944"/>
                  <a:gd name="connsiteX1" fmla="*/ 20492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0 w 37241"/>
                  <a:gd name="connsiteY8" fmla="*/ 41849 h 41944"/>
                  <a:gd name="connsiteX9" fmla="*/ 37242 w 37241"/>
                  <a:gd name="connsiteY9" fmla="*/ 20972 h 41944"/>
                  <a:gd name="connsiteX10" fmla="*/ 20540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64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E174FCAC-464E-2547-52D8-42FD3785B0CD}"/>
                  </a:ext>
                </a:extLst>
              </p:cNvPr>
              <p:cNvSpPr/>
              <p:nvPr/>
            </p:nvSpPr>
            <p:spPr>
              <a:xfrm>
                <a:off x="600323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FD3AE11D-DC84-29D3-F783-43DE617ED912}"/>
                  </a:ext>
                </a:extLst>
              </p:cNvPr>
              <p:cNvSpPr/>
              <p:nvPr/>
            </p:nvSpPr>
            <p:spPr>
              <a:xfrm>
                <a:off x="43611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AE710268-D0EE-0F49-5A01-E0F443EFE45E}"/>
                  </a:ext>
                </a:extLst>
              </p:cNvPr>
              <p:cNvSpPr/>
              <p:nvPr/>
            </p:nvSpPr>
            <p:spPr>
              <a:xfrm>
                <a:off x="6003232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98DE9FC2-46FD-F191-3576-3837EC8E6694}"/>
                </a:ext>
              </a:extLst>
            </p:cNvPr>
            <p:cNvGrpSpPr/>
            <p:nvPr/>
          </p:nvGrpSpPr>
          <p:grpSpPr>
            <a:xfrm>
              <a:off x="6159109" y="107837"/>
              <a:ext cx="4470801" cy="5043005"/>
              <a:chOff x="6159109" y="107837"/>
              <a:chExt cx="4470801" cy="5043005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50C2248-7EBA-F869-9513-56F2715D18CD}"/>
                  </a:ext>
                </a:extLst>
              </p:cNvPr>
              <p:cNvSpPr/>
              <p:nvPr/>
            </p:nvSpPr>
            <p:spPr>
              <a:xfrm>
                <a:off x="6651791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E7D05A-B1F8-6AA6-33BC-AD96A7EE4709}"/>
                  </a:ext>
                </a:extLst>
              </p:cNvPr>
              <p:cNvSpPr/>
              <p:nvPr/>
            </p:nvSpPr>
            <p:spPr>
              <a:xfrm>
                <a:off x="6651742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AB6A62-6D36-40AB-A5CE-85222FC75596}"/>
                  </a:ext>
                </a:extLst>
              </p:cNvPr>
              <p:cNvSpPr/>
              <p:nvPr/>
            </p:nvSpPr>
            <p:spPr>
              <a:xfrm>
                <a:off x="6487515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60824AB-D281-3CD2-FB1C-AC2CDCE013B3}"/>
                  </a:ext>
                </a:extLst>
              </p:cNvPr>
              <p:cNvSpPr/>
              <p:nvPr/>
            </p:nvSpPr>
            <p:spPr>
              <a:xfrm>
                <a:off x="6815970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543DAAD-ADD8-74F7-5A0E-87F245DE7916}"/>
                  </a:ext>
                </a:extLst>
              </p:cNvPr>
              <p:cNvSpPr/>
              <p:nvPr/>
            </p:nvSpPr>
            <p:spPr>
              <a:xfrm>
                <a:off x="6651791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2A0099-66C0-C085-6E16-99F8ABF26E79}"/>
                  </a:ext>
                </a:extLst>
              </p:cNvPr>
              <p:cNvSpPr/>
              <p:nvPr/>
            </p:nvSpPr>
            <p:spPr>
              <a:xfrm>
                <a:off x="6487515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B4A3E7E-B592-9E4C-2FA2-BCA9BACEE7E7}"/>
                  </a:ext>
                </a:extLst>
              </p:cNvPr>
              <p:cNvSpPr/>
              <p:nvPr/>
            </p:nvSpPr>
            <p:spPr>
              <a:xfrm>
                <a:off x="6815970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BA70F52-E3C2-94AF-FA6E-284A1808AFCD}"/>
                  </a:ext>
                </a:extLst>
              </p:cNvPr>
              <p:cNvSpPr/>
              <p:nvPr/>
            </p:nvSpPr>
            <p:spPr>
              <a:xfrm>
                <a:off x="6487515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1E06ACA-0778-48D8-62DD-60D2DA6F73C7}"/>
                  </a:ext>
                </a:extLst>
              </p:cNvPr>
              <p:cNvSpPr/>
              <p:nvPr/>
            </p:nvSpPr>
            <p:spPr>
              <a:xfrm>
                <a:off x="64875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570EFC0-1598-7033-95D3-075590D966BE}"/>
                  </a:ext>
                </a:extLst>
              </p:cNvPr>
              <p:cNvSpPr/>
              <p:nvPr/>
            </p:nvSpPr>
            <p:spPr>
              <a:xfrm>
                <a:off x="64875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5B3D3AF-532F-D1AF-2DDA-C802D14D84C3}"/>
                  </a:ext>
                </a:extLst>
              </p:cNvPr>
              <p:cNvSpPr/>
              <p:nvPr/>
            </p:nvSpPr>
            <p:spPr>
              <a:xfrm>
                <a:off x="632333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8A8E138-7D4E-8437-AC46-F56D09A66A8C}"/>
                  </a:ext>
                </a:extLst>
              </p:cNvPr>
              <p:cNvSpPr/>
              <p:nvPr/>
            </p:nvSpPr>
            <p:spPr>
              <a:xfrm>
                <a:off x="6323336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CC58C1-8673-13E1-B63F-1BD4E1094170}"/>
                  </a:ext>
                </a:extLst>
              </p:cNvPr>
              <p:cNvSpPr/>
              <p:nvPr/>
            </p:nvSpPr>
            <p:spPr>
              <a:xfrm>
                <a:off x="64875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DD1BE1-EF06-10E5-C5B0-1031C63CBD76}"/>
                  </a:ext>
                </a:extLst>
              </p:cNvPr>
              <p:cNvSpPr/>
              <p:nvPr/>
            </p:nvSpPr>
            <p:spPr>
              <a:xfrm>
                <a:off x="6323384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E730E9D-6B89-B456-9135-F2CA8CC72AD5}"/>
                  </a:ext>
                </a:extLst>
              </p:cNvPr>
              <p:cNvSpPr/>
              <p:nvPr/>
            </p:nvSpPr>
            <p:spPr>
              <a:xfrm>
                <a:off x="64875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DD4C0F6-3A8B-62A5-8DCE-3CEB18508783}"/>
                  </a:ext>
                </a:extLst>
              </p:cNvPr>
              <p:cNvSpPr/>
              <p:nvPr/>
            </p:nvSpPr>
            <p:spPr>
              <a:xfrm>
                <a:off x="68159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34891C7-A263-A2C5-FC39-E73743565164}"/>
                  </a:ext>
                </a:extLst>
              </p:cNvPr>
              <p:cNvSpPr/>
              <p:nvPr/>
            </p:nvSpPr>
            <p:spPr>
              <a:xfrm>
                <a:off x="714432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92E85AE-E4EC-DC83-2031-43E31A39CB1B}"/>
                  </a:ext>
                </a:extLst>
              </p:cNvPr>
              <p:cNvSpPr/>
              <p:nvPr/>
            </p:nvSpPr>
            <p:spPr>
              <a:xfrm>
                <a:off x="71443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FF415E-04BF-79E0-1D29-76AE44A5D3B8}"/>
                  </a:ext>
                </a:extLst>
              </p:cNvPr>
              <p:cNvSpPr/>
              <p:nvPr/>
            </p:nvSpPr>
            <p:spPr>
              <a:xfrm>
                <a:off x="7144376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4F9196-ADA0-491D-ADFC-A6C770FF90FE}"/>
                  </a:ext>
                </a:extLst>
              </p:cNvPr>
              <p:cNvSpPr/>
              <p:nvPr/>
            </p:nvSpPr>
            <p:spPr>
              <a:xfrm>
                <a:off x="714442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7FFE64-1AC4-180B-8B5C-19AE8CF9EDA2}"/>
                  </a:ext>
                </a:extLst>
              </p:cNvPr>
              <p:cNvSpPr/>
              <p:nvPr/>
            </p:nvSpPr>
            <p:spPr>
              <a:xfrm>
                <a:off x="73086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A37373-BE4F-9CB4-13C2-E4A60A521287}"/>
                  </a:ext>
                </a:extLst>
              </p:cNvPr>
              <p:cNvSpPr/>
              <p:nvPr/>
            </p:nvSpPr>
            <p:spPr>
              <a:xfrm>
                <a:off x="7144376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848F7A-C59F-F43F-7095-1CD97AAA85D8}"/>
                  </a:ext>
                </a:extLst>
              </p:cNvPr>
              <p:cNvSpPr/>
              <p:nvPr/>
            </p:nvSpPr>
            <p:spPr>
              <a:xfrm>
                <a:off x="7144376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8579D88-06AC-373F-9DB8-9FD75FB8234B}"/>
                  </a:ext>
                </a:extLst>
              </p:cNvPr>
              <p:cNvSpPr/>
              <p:nvPr/>
            </p:nvSpPr>
            <p:spPr>
              <a:xfrm>
                <a:off x="7144376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155347-90FD-6B8A-A776-EFA979735735}"/>
                  </a:ext>
                </a:extLst>
              </p:cNvPr>
              <p:cNvSpPr/>
              <p:nvPr/>
            </p:nvSpPr>
            <p:spPr>
              <a:xfrm>
                <a:off x="681597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AA4BF4C-D95D-B0A2-B172-47B385FB315C}"/>
                  </a:ext>
                </a:extLst>
              </p:cNvPr>
              <p:cNvSpPr/>
              <p:nvPr/>
            </p:nvSpPr>
            <p:spPr>
              <a:xfrm>
                <a:off x="7144376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D83DD0-2121-D6DC-8197-8F80DE14DF44}"/>
                  </a:ext>
                </a:extLst>
              </p:cNvPr>
              <p:cNvSpPr/>
              <p:nvPr/>
            </p:nvSpPr>
            <p:spPr>
              <a:xfrm>
                <a:off x="6980149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658359-B5D0-B917-39C4-A5B001908651}"/>
                  </a:ext>
                </a:extLst>
              </p:cNvPr>
              <p:cNvSpPr/>
              <p:nvPr/>
            </p:nvSpPr>
            <p:spPr>
              <a:xfrm>
                <a:off x="6980197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6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BCDA7DE-819B-CCD3-D235-F0E90D6FD710}"/>
                  </a:ext>
                </a:extLst>
              </p:cNvPr>
              <p:cNvSpPr/>
              <p:nvPr/>
            </p:nvSpPr>
            <p:spPr>
              <a:xfrm>
                <a:off x="7144376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E846B21-E564-7AC0-1BAF-B405F8E818E2}"/>
                  </a:ext>
                </a:extLst>
              </p:cNvPr>
              <p:cNvSpPr/>
              <p:nvPr/>
            </p:nvSpPr>
            <p:spPr>
              <a:xfrm>
                <a:off x="71443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71C8079-E951-5486-3CD0-18BC8A6BED79}"/>
                  </a:ext>
                </a:extLst>
              </p:cNvPr>
              <p:cNvSpPr/>
              <p:nvPr/>
            </p:nvSpPr>
            <p:spPr>
              <a:xfrm>
                <a:off x="7144328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9763CAD-E270-1187-E9C2-9A8FAE934BB5}"/>
                  </a:ext>
                </a:extLst>
              </p:cNvPr>
              <p:cNvSpPr/>
              <p:nvPr/>
            </p:nvSpPr>
            <p:spPr>
              <a:xfrm>
                <a:off x="6323336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BB9F24F-B0D2-E2F4-D862-ACFCC4BD3DB8}"/>
                  </a:ext>
                </a:extLst>
              </p:cNvPr>
              <p:cNvSpPr/>
              <p:nvPr/>
            </p:nvSpPr>
            <p:spPr>
              <a:xfrm>
                <a:off x="7308604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D94F302-444A-D67C-80DD-1D607DB0B647}"/>
                  </a:ext>
                </a:extLst>
              </p:cNvPr>
              <p:cNvSpPr/>
              <p:nvPr/>
            </p:nvSpPr>
            <p:spPr>
              <a:xfrm>
                <a:off x="6323336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8F694E1-3BE5-DC30-30C2-E7097F8A22E6}"/>
                  </a:ext>
                </a:extLst>
              </p:cNvPr>
              <p:cNvSpPr/>
              <p:nvPr/>
            </p:nvSpPr>
            <p:spPr>
              <a:xfrm>
                <a:off x="632333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8360A9-2E31-EC2B-7AAD-8EDD569744B7}"/>
                  </a:ext>
                </a:extLst>
              </p:cNvPr>
              <p:cNvSpPr/>
              <p:nvPr/>
            </p:nvSpPr>
            <p:spPr>
              <a:xfrm>
                <a:off x="6651742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A1966DD-283D-00E1-6B56-68097BDB8F72}"/>
                  </a:ext>
                </a:extLst>
              </p:cNvPr>
              <p:cNvSpPr/>
              <p:nvPr/>
            </p:nvSpPr>
            <p:spPr>
              <a:xfrm>
                <a:off x="6323336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BC2B644-7ADA-7C04-BE54-7B4B8428D8FD}"/>
                  </a:ext>
                </a:extLst>
              </p:cNvPr>
              <p:cNvSpPr/>
              <p:nvPr/>
            </p:nvSpPr>
            <p:spPr>
              <a:xfrm>
                <a:off x="632338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42F445C-1223-6BAF-2F79-D1CE3A3A96C8}"/>
                  </a:ext>
                </a:extLst>
              </p:cNvPr>
              <p:cNvSpPr/>
              <p:nvPr/>
            </p:nvSpPr>
            <p:spPr>
              <a:xfrm>
                <a:off x="6323288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E3EDA3E-E1EB-DC00-7912-176EA59DD801}"/>
                  </a:ext>
                </a:extLst>
              </p:cNvPr>
              <p:cNvSpPr/>
              <p:nvPr/>
            </p:nvSpPr>
            <p:spPr>
              <a:xfrm>
                <a:off x="632333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9ED921A-AC2B-183A-DCB5-63C228CB721E}"/>
                  </a:ext>
                </a:extLst>
              </p:cNvPr>
              <p:cNvSpPr/>
              <p:nvPr/>
            </p:nvSpPr>
            <p:spPr>
              <a:xfrm>
                <a:off x="648756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F728D81-F673-AC46-AF99-687F4D7F70D6}"/>
                  </a:ext>
                </a:extLst>
              </p:cNvPr>
              <p:cNvSpPr/>
              <p:nvPr/>
            </p:nvSpPr>
            <p:spPr>
              <a:xfrm>
                <a:off x="6487515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B7D8291-21F9-B63B-595F-99585D97DBE9}"/>
                  </a:ext>
                </a:extLst>
              </p:cNvPr>
              <p:cNvSpPr/>
              <p:nvPr/>
            </p:nvSpPr>
            <p:spPr>
              <a:xfrm>
                <a:off x="64875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5120ACF-A321-EC9B-C265-DB504648AF0F}"/>
                  </a:ext>
                </a:extLst>
              </p:cNvPr>
              <p:cNvSpPr/>
              <p:nvPr/>
            </p:nvSpPr>
            <p:spPr>
              <a:xfrm>
                <a:off x="6487515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7121728-BC94-AFE8-D1BC-C4C755F0E54B}"/>
                  </a:ext>
                </a:extLst>
              </p:cNvPr>
              <p:cNvSpPr/>
              <p:nvPr/>
            </p:nvSpPr>
            <p:spPr>
              <a:xfrm>
                <a:off x="64875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8A89B73-713E-B699-08CB-CC091283F217}"/>
                  </a:ext>
                </a:extLst>
              </p:cNvPr>
              <p:cNvSpPr/>
              <p:nvPr/>
            </p:nvSpPr>
            <p:spPr>
              <a:xfrm>
                <a:off x="6487563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9E402F7-7C91-AEE3-1218-D29E2C4AB3F1}"/>
                  </a:ext>
                </a:extLst>
              </p:cNvPr>
              <p:cNvSpPr/>
              <p:nvPr/>
            </p:nvSpPr>
            <p:spPr>
              <a:xfrm>
                <a:off x="64875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0D3A3EC-D96F-96D4-5794-6A9B2BCBC957}"/>
                  </a:ext>
                </a:extLst>
              </p:cNvPr>
              <p:cNvSpPr/>
              <p:nvPr/>
            </p:nvSpPr>
            <p:spPr>
              <a:xfrm>
                <a:off x="632338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57B4AD-E116-E720-9C5D-608BCD414A5A}"/>
                  </a:ext>
                </a:extLst>
              </p:cNvPr>
              <p:cNvSpPr/>
              <p:nvPr/>
            </p:nvSpPr>
            <p:spPr>
              <a:xfrm>
                <a:off x="6159157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2" y="1152"/>
                      <a:pt x="0" y="10078"/>
                      <a:pt x="0" y="20973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6BB380B-80ED-9A9C-1FEF-CF89D0172F53}"/>
                  </a:ext>
                </a:extLst>
              </p:cNvPr>
              <p:cNvSpPr/>
              <p:nvPr/>
            </p:nvSpPr>
            <p:spPr>
              <a:xfrm>
                <a:off x="6159109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5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FF7570-EBA9-4CF3-4C36-7F22B09256CB}"/>
                  </a:ext>
                </a:extLst>
              </p:cNvPr>
              <p:cNvSpPr/>
              <p:nvPr/>
            </p:nvSpPr>
            <p:spPr>
              <a:xfrm>
                <a:off x="6159157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2F0573E-2A67-1EE2-45C5-8D599C1FBCD9}"/>
                  </a:ext>
                </a:extLst>
              </p:cNvPr>
              <p:cNvSpPr/>
              <p:nvPr/>
            </p:nvSpPr>
            <p:spPr>
              <a:xfrm>
                <a:off x="6159109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DDF5F04-83E4-DE27-38AC-5BD828039E56}"/>
                  </a:ext>
                </a:extLst>
              </p:cNvPr>
              <p:cNvSpPr/>
              <p:nvPr/>
            </p:nvSpPr>
            <p:spPr>
              <a:xfrm>
                <a:off x="6159157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3E23629-E37E-C6ED-0546-7C719C0555E9}"/>
                  </a:ext>
                </a:extLst>
              </p:cNvPr>
              <p:cNvSpPr/>
              <p:nvPr/>
            </p:nvSpPr>
            <p:spPr>
              <a:xfrm>
                <a:off x="632333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5C9AAB3-49FA-FFE4-092F-378220442682}"/>
                  </a:ext>
                </a:extLst>
              </p:cNvPr>
              <p:cNvSpPr/>
              <p:nvPr/>
            </p:nvSpPr>
            <p:spPr>
              <a:xfrm>
                <a:off x="6159157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2" y="1152"/>
                      <a:pt x="0" y="10078"/>
                      <a:pt x="0" y="20972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57F3BAE-BB1D-7AF1-7D32-F55AA3475EB4}"/>
                  </a:ext>
                </a:extLst>
              </p:cNvPr>
              <p:cNvSpPr/>
              <p:nvPr/>
            </p:nvSpPr>
            <p:spPr>
              <a:xfrm>
                <a:off x="6159157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6502A35-3FE0-E563-1E46-9A7F3AA1A672}"/>
                  </a:ext>
                </a:extLst>
              </p:cNvPr>
              <p:cNvSpPr/>
              <p:nvPr/>
            </p:nvSpPr>
            <p:spPr>
              <a:xfrm>
                <a:off x="6159157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C0C7EE9-A6F8-2A33-7B56-B734D3F1E990}"/>
                  </a:ext>
                </a:extLst>
              </p:cNvPr>
              <p:cNvSpPr/>
              <p:nvPr/>
            </p:nvSpPr>
            <p:spPr>
              <a:xfrm>
                <a:off x="615915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0D60B8-B012-1A7C-4DBD-8D157A2749B6}"/>
                  </a:ext>
                </a:extLst>
              </p:cNvPr>
              <p:cNvSpPr/>
              <p:nvPr/>
            </p:nvSpPr>
            <p:spPr>
              <a:xfrm>
                <a:off x="61591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6F36CCC-98C9-9B67-EF49-0E5655497206}"/>
                  </a:ext>
                </a:extLst>
              </p:cNvPr>
              <p:cNvSpPr/>
              <p:nvPr/>
            </p:nvSpPr>
            <p:spPr>
              <a:xfrm>
                <a:off x="6159157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2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EB9A77-AB82-F97D-9DF4-2226499DE5AC}"/>
                  </a:ext>
                </a:extLst>
              </p:cNvPr>
              <p:cNvSpPr/>
              <p:nvPr/>
            </p:nvSpPr>
            <p:spPr>
              <a:xfrm>
                <a:off x="632328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72FF41A-22DE-6CAE-3885-35B867A3EED5}"/>
                  </a:ext>
                </a:extLst>
              </p:cNvPr>
              <p:cNvSpPr/>
              <p:nvPr/>
            </p:nvSpPr>
            <p:spPr>
              <a:xfrm>
                <a:off x="61591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5F7FE6-E5AB-F10C-F33B-B92EA9EE814B}"/>
                  </a:ext>
                </a:extLst>
              </p:cNvPr>
              <p:cNvSpPr/>
              <p:nvPr/>
            </p:nvSpPr>
            <p:spPr>
              <a:xfrm>
                <a:off x="6159157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2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5828E3B-08D2-C8D0-D713-3C4FEA7D42D2}"/>
                  </a:ext>
                </a:extLst>
              </p:cNvPr>
              <p:cNvSpPr/>
              <p:nvPr/>
            </p:nvSpPr>
            <p:spPr>
              <a:xfrm>
                <a:off x="61591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7B5D02F-8575-2ABD-D6D8-E494E6214601}"/>
                  </a:ext>
                </a:extLst>
              </p:cNvPr>
              <p:cNvSpPr/>
              <p:nvPr/>
            </p:nvSpPr>
            <p:spPr>
              <a:xfrm>
                <a:off x="6323336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00B896-1E90-BF65-7B5F-F07E88D8A93B}"/>
                  </a:ext>
                </a:extLst>
              </p:cNvPr>
              <p:cNvSpPr/>
              <p:nvPr/>
            </p:nvSpPr>
            <p:spPr>
              <a:xfrm>
                <a:off x="8129644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0ED4261-CE5A-9AA9-2199-E298FE1A2C2A}"/>
                  </a:ext>
                </a:extLst>
              </p:cNvPr>
              <p:cNvSpPr/>
              <p:nvPr/>
            </p:nvSpPr>
            <p:spPr>
              <a:xfrm>
                <a:off x="7965417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3EF6FAB-742D-EB91-FA3F-54C76ACEB599}"/>
                  </a:ext>
                </a:extLst>
              </p:cNvPr>
              <p:cNvSpPr/>
              <p:nvPr/>
            </p:nvSpPr>
            <p:spPr>
              <a:xfrm>
                <a:off x="829377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A50606A-2B3E-5BC5-7458-F2ACF97EB0C8}"/>
                  </a:ext>
                </a:extLst>
              </p:cNvPr>
              <p:cNvSpPr/>
              <p:nvPr/>
            </p:nvSpPr>
            <p:spPr>
              <a:xfrm>
                <a:off x="8129644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476420-6616-6FED-B683-3760870749FF}"/>
                  </a:ext>
                </a:extLst>
              </p:cNvPr>
              <p:cNvSpPr/>
              <p:nvPr/>
            </p:nvSpPr>
            <p:spPr>
              <a:xfrm>
                <a:off x="8293823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49842F1-F632-24C7-01D6-02739B37D25A}"/>
                  </a:ext>
                </a:extLst>
              </p:cNvPr>
              <p:cNvSpPr/>
              <p:nvPr/>
            </p:nvSpPr>
            <p:spPr>
              <a:xfrm>
                <a:off x="8458002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55B06B0-7331-9F93-F396-282CD0F4A285}"/>
                  </a:ext>
                </a:extLst>
              </p:cNvPr>
              <p:cNvSpPr/>
              <p:nvPr/>
            </p:nvSpPr>
            <p:spPr>
              <a:xfrm>
                <a:off x="8293775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5CBE22B-B1BD-D23E-0AA0-C7B3E8310432}"/>
                  </a:ext>
                </a:extLst>
              </p:cNvPr>
              <p:cNvSpPr/>
              <p:nvPr/>
            </p:nvSpPr>
            <p:spPr>
              <a:xfrm>
                <a:off x="8293823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A68B26-E433-58F9-6E87-6B3C3D485F7C}"/>
                  </a:ext>
                </a:extLst>
              </p:cNvPr>
              <p:cNvSpPr/>
              <p:nvPr/>
            </p:nvSpPr>
            <p:spPr>
              <a:xfrm>
                <a:off x="7965417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2E5200B-56D5-98B4-9146-11C2EF2FB63A}"/>
                  </a:ext>
                </a:extLst>
              </p:cNvPr>
              <p:cNvSpPr/>
              <p:nvPr/>
            </p:nvSpPr>
            <p:spPr>
              <a:xfrm>
                <a:off x="7801237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7C13960-4BD1-C0F2-F630-524F1D6A54E3}"/>
                  </a:ext>
                </a:extLst>
              </p:cNvPr>
              <p:cNvSpPr/>
              <p:nvPr/>
            </p:nvSpPr>
            <p:spPr>
              <a:xfrm>
                <a:off x="7801189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5DC5F3-9A05-925F-5D5A-A8C29CAD11C2}"/>
                  </a:ext>
                </a:extLst>
              </p:cNvPr>
              <p:cNvSpPr/>
              <p:nvPr/>
            </p:nvSpPr>
            <p:spPr>
              <a:xfrm>
                <a:off x="8458050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2ECF91A-7311-CA51-C803-8F93103D68E5}"/>
                  </a:ext>
                </a:extLst>
              </p:cNvPr>
              <p:cNvSpPr/>
              <p:nvPr/>
            </p:nvSpPr>
            <p:spPr>
              <a:xfrm>
                <a:off x="79654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1808E5C-9DF1-FB64-9B40-7AD6C83827DF}"/>
                  </a:ext>
                </a:extLst>
              </p:cNvPr>
              <p:cNvSpPr/>
              <p:nvPr/>
            </p:nvSpPr>
            <p:spPr>
              <a:xfrm>
                <a:off x="7965417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31A71A9-E895-7515-EB77-3CF2A24ABC48}"/>
                  </a:ext>
                </a:extLst>
              </p:cNvPr>
              <p:cNvSpPr/>
              <p:nvPr/>
            </p:nvSpPr>
            <p:spPr>
              <a:xfrm>
                <a:off x="7965417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D3AE289-7AB8-9CFE-5ED8-904ADD105C63}"/>
                  </a:ext>
                </a:extLst>
              </p:cNvPr>
              <p:cNvSpPr/>
              <p:nvPr/>
            </p:nvSpPr>
            <p:spPr>
              <a:xfrm>
                <a:off x="7965417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6EB1E52-8C6F-2DDC-F249-E291636D9D49}"/>
                  </a:ext>
                </a:extLst>
              </p:cNvPr>
              <p:cNvSpPr/>
              <p:nvPr/>
            </p:nvSpPr>
            <p:spPr>
              <a:xfrm>
                <a:off x="8622230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3275F7-70E3-B279-012E-119726062654}"/>
                  </a:ext>
                </a:extLst>
              </p:cNvPr>
              <p:cNvSpPr/>
              <p:nvPr/>
            </p:nvSpPr>
            <p:spPr>
              <a:xfrm>
                <a:off x="7801237" y="1033978"/>
                <a:ext cx="37193" cy="41896"/>
              </a:xfrm>
              <a:custGeom>
                <a:avLst/>
                <a:gdLst>
                  <a:gd name="connsiteX0" fmla="*/ 18573 w 37193"/>
                  <a:gd name="connsiteY0" fmla="*/ 0 h 41896"/>
                  <a:gd name="connsiteX1" fmla="*/ 816 w 37193"/>
                  <a:gd name="connsiteY1" fmla="*/ 14686 h 41896"/>
                  <a:gd name="connsiteX2" fmla="*/ 0 w 37193"/>
                  <a:gd name="connsiteY2" fmla="*/ 20925 h 41896"/>
                  <a:gd name="connsiteX3" fmla="*/ 18621 w 37193"/>
                  <a:gd name="connsiteY3" fmla="*/ 41897 h 41896"/>
                  <a:gd name="connsiteX4" fmla="*/ 37193 w 37193"/>
                  <a:gd name="connsiteY4" fmla="*/ 20925 h 41896"/>
                  <a:gd name="connsiteX5" fmla="*/ 36378 w 37193"/>
                  <a:gd name="connsiteY5" fmla="*/ 14686 h 41896"/>
                  <a:gd name="connsiteX6" fmla="*/ 18621 w 37193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896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3" y="41897"/>
                      <a:pt x="18621" y="41897"/>
                    </a:cubicBezTo>
                    <a:cubicBezTo>
                      <a:pt x="28843" y="41897"/>
                      <a:pt x="37146" y="32491"/>
                      <a:pt x="37193" y="20925"/>
                    </a:cubicBezTo>
                    <a:cubicBezTo>
                      <a:pt x="37193" y="18717"/>
                      <a:pt x="36906" y="16653"/>
                      <a:pt x="36378" y="14686"/>
                    </a:cubicBezTo>
                    <a:cubicBezTo>
                      <a:pt x="34026" y="6191"/>
                      <a:pt x="26971" y="-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D2F1F19-B251-A8F1-7E82-438CBE4FD88E}"/>
                  </a:ext>
                </a:extLst>
              </p:cNvPr>
              <p:cNvSpPr/>
              <p:nvPr/>
            </p:nvSpPr>
            <p:spPr>
              <a:xfrm>
                <a:off x="8622230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47953CC-4962-FF9A-2F02-816476B23BFD}"/>
                  </a:ext>
                </a:extLst>
              </p:cNvPr>
              <p:cNvSpPr/>
              <p:nvPr/>
            </p:nvSpPr>
            <p:spPr>
              <a:xfrm>
                <a:off x="8622230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DC59798-07B8-450C-DFBC-3C4D8BE741D5}"/>
                  </a:ext>
                </a:extLst>
              </p:cNvPr>
              <p:cNvSpPr/>
              <p:nvPr/>
            </p:nvSpPr>
            <p:spPr>
              <a:xfrm>
                <a:off x="862223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23F964A-C64A-FEBE-0EDF-55E187BF38FC}"/>
                  </a:ext>
                </a:extLst>
              </p:cNvPr>
              <p:cNvSpPr/>
              <p:nvPr/>
            </p:nvSpPr>
            <p:spPr>
              <a:xfrm>
                <a:off x="845805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1834AF9-C850-05DA-1736-3D54B9CAA07E}"/>
                  </a:ext>
                </a:extLst>
              </p:cNvPr>
              <p:cNvSpPr/>
              <p:nvPr/>
            </p:nvSpPr>
            <p:spPr>
              <a:xfrm>
                <a:off x="8786457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9A63278-FE7A-FBA9-1E45-5BBA22581D52}"/>
                  </a:ext>
                </a:extLst>
              </p:cNvPr>
              <p:cNvSpPr/>
              <p:nvPr/>
            </p:nvSpPr>
            <p:spPr>
              <a:xfrm>
                <a:off x="8786457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1BAA05F-A2DB-3E9E-B3CC-386460AF902D}"/>
                  </a:ext>
                </a:extLst>
              </p:cNvPr>
              <p:cNvSpPr/>
              <p:nvPr/>
            </p:nvSpPr>
            <p:spPr>
              <a:xfrm>
                <a:off x="8786457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5D5B9A6-C15F-9967-6CDE-552C7B0EFE68}"/>
                  </a:ext>
                </a:extLst>
              </p:cNvPr>
              <p:cNvSpPr/>
              <p:nvPr/>
            </p:nvSpPr>
            <p:spPr>
              <a:xfrm>
                <a:off x="8458098" y="2515767"/>
                <a:ext cx="37146" cy="41944"/>
              </a:xfrm>
              <a:custGeom>
                <a:avLst/>
                <a:gdLst>
                  <a:gd name="connsiteX0" fmla="*/ 18525 w 37146"/>
                  <a:gd name="connsiteY0" fmla="*/ 0 h 41944"/>
                  <a:gd name="connsiteX1" fmla="*/ 18525 w 37146"/>
                  <a:gd name="connsiteY1" fmla="*/ 0 h 41944"/>
                  <a:gd name="connsiteX2" fmla="*/ 18525 w 37146"/>
                  <a:gd name="connsiteY2" fmla="*/ 0 h 41944"/>
                  <a:gd name="connsiteX3" fmla="*/ 816 w 37146"/>
                  <a:gd name="connsiteY3" fmla="*/ 14733 h 41944"/>
                  <a:gd name="connsiteX4" fmla="*/ 0 w 37146"/>
                  <a:gd name="connsiteY4" fmla="*/ 20972 h 41944"/>
                  <a:gd name="connsiteX5" fmla="*/ 18573 w 37146"/>
                  <a:gd name="connsiteY5" fmla="*/ 41945 h 41944"/>
                  <a:gd name="connsiteX6" fmla="*/ 37146 w 37146"/>
                  <a:gd name="connsiteY6" fmla="*/ 20972 h 41944"/>
                  <a:gd name="connsiteX7" fmla="*/ 36330 w 37146"/>
                  <a:gd name="connsiteY7" fmla="*/ 14733 h 41944"/>
                  <a:gd name="connsiteX8" fmla="*/ 18573 w 37146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6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5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FDA7E6-C865-1FC7-CB2A-674EED2FB38B}"/>
                  </a:ext>
                </a:extLst>
              </p:cNvPr>
              <p:cNvSpPr/>
              <p:nvPr/>
            </p:nvSpPr>
            <p:spPr>
              <a:xfrm>
                <a:off x="845805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5BE1011-89CE-BFFE-6C14-855A85342539}"/>
                  </a:ext>
                </a:extLst>
              </p:cNvPr>
              <p:cNvSpPr/>
              <p:nvPr/>
            </p:nvSpPr>
            <p:spPr>
              <a:xfrm>
                <a:off x="8458002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24F3029-6187-5FE4-BBB2-97A68BB935EA}"/>
                  </a:ext>
                </a:extLst>
              </p:cNvPr>
              <p:cNvSpPr/>
              <p:nvPr/>
            </p:nvSpPr>
            <p:spPr>
              <a:xfrm>
                <a:off x="8458050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274D578-5A2D-3098-1522-0A5CF3CA3E8E}"/>
                  </a:ext>
                </a:extLst>
              </p:cNvPr>
              <p:cNvSpPr/>
              <p:nvPr/>
            </p:nvSpPr>
            <p:spPr>
              <a:xfrm>
                <a:off x="845805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5DF7320-82DF-6420-4CDE-14117A069374}"/>
                  </a:ext>
                </a:extLst>
              </p:cNvPr>
              <p:cNvSpPr/>
              <p:nvPr/>
            </p:nvSpPr>
            <p:spPr>
              <a:xfrm>
                <a:off x="8458050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EDA4681-840F-C91E-1702-2691D4655F95}"/>
                  </a:ext>
                </a:extLst>
              </p:cNvPr>
              <p:cNvSpPr/>
              <p:nvPr/>
            </p:nvSpPr>
            <p:spPr>
              <a:xfrm>
                <a:off x="7308604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385DD3-2F66-4CDD-F8CC-E9A5E8A39ADA}"/>
                  </a:ext>
                </a:extLst>
              </p:cNvPr>
              <p:cNvSpPr/>
              <p:nvPr/>
            </p:nvSpPr>
            <p:spPr>
              <a:xfrm>
                <a:off x="8458050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CFC6514-CFA8-9E07-8887-E4AB61F0A55D}"/>
                  </a:ext>
                </a:extLst>
              </p:cNvPr>
              <p:cNvSpPr/>
              <p:nvPr/>
            </p:nvSpPr>
            <p:spPr>
              <a:xfrm>
                <a:off x="7472783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215B124-B4FE-0538-94E7-EC0D2E3CD3CC}"/>
                  </a:ext>
                </a:extLst>
              </p:cNvPr>
              <p:cNvSpPr/>
              <p:nvPr/>
            </p:nvSpPr>
            <p:spPr>
              <a:xfrm>
                <a:off x="7472831" y="3627109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3455287-842D-3EDA-48C3-EA6B101C1DFD}"/>
                  </a:ext>
                </a:extLst>
              </p:cNvPr>
              <p:cNvSpPr/>
              <p:nvPr/>
            </p:nvSpPr>
            <p:spPr>
              <a:xfrm>
                <a:off x="74727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CD134E8-19E4-8B7E-9CBD-60A69CE0EB32}"/>
                  </a:ext>
                </a:extLst>
              </p:cNvPr>
              <p:cNvSpPr/>
              <p:nvPr/>
            </p:nvSpPr>
            <p:spPr>
              <a:xfrm>
                <a:off x="7801237" y="1774825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44EDC41-39C8-810E-BAC8-4FA6D262332F}"/>
                  </a:ext>
                </a:extLst>
              </p:cNvPr>
              <p:cNvSpPr/>
              <p:nvPr/>
            </p:nvSpPr>
            <p:spPr>
              <a:xfrm>
                <a:off x="747278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5D0388C-811A-5C09-6676-736716FF871E}"/>
                  </a:ext>
                </a:extLst>
              </p:cNvPr>
              <p:cNvSpPr/>
              <p:nvPr/>
            </p:nvSpPr>
            <p:spPr>
              <a:xfrm>
                <a:off x="7637058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73FE95F-FBF8-C512-7E50-2FEB2B11E5DC}"/>
                  </a:ext>
                </a:extLst>
              </p:cNvPr>
              <p:cNvSpPr/>
              <p:nvPr/>
            </p:nvSpPr>
            <p:spPr>
              <a:xfrm>
                <a:off x="747278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08CE089-44E1-F5AF-82E1-536FBCF19B74}"/>
                  </a:ext>
                </a:extLst>
              </p:cNvPr>
              <p:cNvSpPr/>
              <p:nvPr/>
            </p:nvSpPr>
            <p:spPr>
              <a:xfrm>
                <a:off x="7472782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577D887-A484-897F-A584-677D0205521F}"/>
                  </a:ext>
                </a:extLst>
              </p:cNvPr>
              <p:cNvSpPr/>
              <p:nvPr/>
            </p:nvSpPr>
            <p:spPr>
              <a:xfrm>
                <a:off x="73086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B5B0421-696D-81F3-8241-3643B43A484F}"/>
                  </a:ext>
                </a:extLst>
              </p:cNvPr>
              <p:cNvSpPr/>
              <p:nvPr/>
            </p:nvSpPr>
            <p:spPr>
              <a:xfrm>
                <a:off x="73086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88416B4-5678-F9E6-E94F-C6C1C628DFA8}"/>
                  </a:ext>
                </a:extLst>
              </p:cNvPr>
              <p:cNvSpPr/>
              <p:nvPr/>
            </p:nvSpPr>
            <p:spPr>
              <a:xfrm>
                <a:off x="7636962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AC7E432-0C06-3010-B4A3-148B01F4B36B}"/>
                  </a:ext>
                </a:extLst>
              </p:cNvPr>
              <p:cNvSpPr/>
              <p:nvPr/>
            </p:nvSpPr>
            <p:spPr>
              <a:xfrm>
                <a:off x="7308604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71FFB84-7012-03D6-3AA2-5615EAF1D9A2}"/>
                  </a:ext>
                </a:extLst>
              </p:cNvPr>
              <p:cNvSpPr/>
              <p:nvPr/>
            </p:nvSpPr>
            <p:spPr>
              <a:xfrm>
                <a:off x="7308604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0731EF9-5D14-F8C3-6C23-6CA8A906288A}"/>
                  </a:ext>
                </a:extLst>
              </p:cNvPr>
              <p:cNvSpPr/>
              <p:nvPr/>
            </p:nvSpPr>
            <p:spPr>
              <a:xfrm>
                <a:off x="7308604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5334B13-CA9A-1E62-2DA6-796F03721E6A}"/>
                  </a:ext>
                </a:extLst>
              </p:cNvPr>
              <p:cNvSpPr/>
              <p:nvPr/>
            </p:nvSpPr>
            <p:spPr>
              <a:xfrm>
                <a:off x="7308604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D957EC8-63BE-0342-127B-E76FBFF6440C}"/>
                  </a:ext>
                </a:extLst>
              </p:cNvPr>
              <p:cNvSpPr/>
              <p:nvPr/>
            </p:nvSpPr>
            <p:spPr>
              <a:xfrm>
                <a:off x="7308604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409F1D8-BC00-E99A-94C0-0EFA17CCC602}"/>
                  </a:ext>
                </a:extLst>
              </p:cNvPr>
              <p:cNvSpPr/>
              <p:nvPr/>
            </p:nvSpPr>
            <p:spPr>
              <a:xfrm>
                <a:off x="747278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78B6DC9-D86D-7D05-B8B9-F14C32009F95}"/>
                  </a:ext>
                </a:extLst>
              </p:cNvPr>
              <p:cNvSpPr/>
              <p:nvPr/>
            </p:nvSpPr>
            <p:spPr>
              <a:xfrm>
                <a:off x="7801189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193" y="20973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50" y="0"/>
                      <a:pt x="47" y="9358"/>
                      <a:pt x="0" y="20973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C20F72A-0F81-B2DB-2E3C-A1A248C07FDE}"/>
                  </a:ext>
                </a:extLst>
              </p:cNvPr>
              <p:cNvSpPr/>
              <p:nvPr/>
            </p:nvSpPr>
            <p:spPr>
              <a:xfrm>
                <a:off x="7801237" y="4738450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0 w 37146"/>
                  <a:gd name="connsiteY1" fmla="*/ 20972 h 41944"/>
                  <a:gd name="connsiteX2" fmla="*/ 18573 w 37146"/>
                  <a:gd name="connsiteY2" fmla="*/ 41945 h 41944"/>
                  <a:gd name="connsiteX3" fmla="*/ 37146 w 37146"/>
                  <a:gd name="connsiteY3" fmla="*/ 20972 h 41944"/>
                  <a:gd name="connsiteX4" fmla="*/ 18573 w 37146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7EA6619-3FE6-97AF-298A-1D3C6DA9504A}"/>
                  </a:ext>
                </a:extLst>
              </p:cNvPr>
              <p:cNvSpPr/>
              <p:nvPr/>
            </p:nvSpPr>
            <p:spPr>
              <a:xfrm>
                <a:off x="7801189" y="5108898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1B9EE4-4509-E495-E7DA-5037E849269E}"/>
                  </a:ext>
                </a:extLst>
              </p:cNvPr>
              <p:cNvSpPr/>
              <p:nvPr/>
            </p:nvSpPr>
            <p:spPr>
              <a:xfrm>
                <a:off x="7801189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8C8BF7B-2A90-5F99-129F-C51BD3EDD63D}"/>
                  </a:ext>
                </a:extLst>
              </p:cNvPr>
              <p:cNvSpPr/>
              <p:nvPr/>
            </p:nvSpPr>
            <p:spPr>
              <a:xfrm>
                <a:off x="7801189" y="399755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3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5E396AE-336A-6D9B-01A8-C59BDF79BF1B}"/>
                  </a:ext>
                </a:extLst>
              </p:cNvPr>
              <p:cNvSpPr/>
              <p:nvPr/>
            </p:nvSpPr>
            <p:spPr>
              <a:xfrm>
                <a:off x="7801189" y="214527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1272753-7891-75ED-06DD-25D35167F9A6}"/>
                  </a:ext>
                </a:extLst>
              </p:cNvPr>
              <p:cNvSpPr/>
              <p:nvPr/>
            </p:nvSpPr>
            <p:spPr>
              <a:xfrm>
                <a:off x="7801237" y="2515767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816 w 37146"/>
                  <a:gd name="connsiteY1" fmla="*/ 14733 h 41944"/>
                  <a:gd name="connsiteX2" fmla="*/ 0 w 37146"/>
                  <a:gd name="connsiteY2" fmla="*/ 20972 h 41944"/>
                  <a:gd name="connsiteX3" fmla="*/ 18573 w 37146"/>
                  <a:gd name="connsiteY3" fmla="*/ 41945 h 41944"/>
                  <a:gd name="connsiteX4" fmla="*/ 37146 w 37146"/>
                  <a:gd name="connsiteY4" fmla="*/ 20972 h 41944"/>
                  <a:gd name="connsiteX5" fmla="*/ 36330 w 37146"/>
                  <a:gd name="connsiteY5" fmla="*/ 14733 h 41944"/>
                  <a:gd name="connsiteX6" fmla="*/ 18573 w 37146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3E1A870-8451-C91E-F7ED-85D86E7FAC1F}"/>
                  </a:ext>
                </a:extLst>
              </p:cNvPr>
              <p:cNvSpPr/>
              <p:nvPr/>
            </p:nvSpPr>
            <p:spPr>
              <a:xfrm>
                <a:off x="7801189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E00FE5A-C597-B0CE-408C-24291AA87FA2}"/>
                  </a:ext>
                </a:extLst>
              </p:cNvPr>
              <p:cNvSpPr/>
              <p:nvPr/>
            </p:nvSpPr>
            <p:spPr>
              <a:xfrm>
                <a:off x="7636962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584923F-B97F-2E23-133D-E527F002C122}"/>
                  </a:ext>
                </a:extLst>
              </p:cNvPr>
              <p:cNvSpPr/>
              <p:nvPr/>
            </p:nvSpPr>
            <p:spPr>
              <a:xfrm>
                <a:off x="763701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89C3B1F-758C-0721-97B8-F3F0E04D0663}"/>
                  </a:ext>
                </a:extLst>
              </p:cNvPr>
              <p:cNvSpPr/>
              <p:nvPr/>
            </p:nvSpPr>
            <p:spPr>
              <a:xfrm>
                <a:off x="7636962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2CF0D51-EA15-BA95-CC87-D3CBCCC88DF8}"/>
                  </a:ext>
                </a:extLst>
              </p:cNvPr>
              <p:cNvSpPr/>
              <p:nvPr/>
            </p:nvSpPr>
            <p:spPr>
              <a:xfrm>
                <a:off x="7801189" y="325666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B65621-049A-B044-FF96-8CFD586D136F}"/>
                  </a:ext>
                </a:extLst>
              </p:cNvPr>
              <p:cNvSpPr/>
              <p:nvPr/>
            </p:nvSpPr>
            <p:spPr>
              <a:xfrm>
                <a:off x="7801189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C1D0FCF-08FA-30B6-4C59-C2AE1BCA263C}"/>
                  </a:ext>
                </a:extLst>
              </p:cNvPr>
              <p:cNvSpPr/>
              <p:nvPr/>
            </p:nvSpPr>
            <p:spPr>
              <a:xfrm>
                <a:off x="7636962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18621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068F1A1-71C2-F2F7-23BE-E09B0CA1DA7D}"/>
                  </a:ext>
                </a:extLst>
              </p:cNvPr>
              <p:cNvSpPr/>
              <p:nvPr/>
            </p:nvSpPr>
            <p:spPr>
              <a:xfrm>
                <a:off x="7636962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010CEE1-B5BB-3A8B-BB26-E6347EAEE53B}"/>
                  </a:ext>
                </a:extLst>
              </p:cNvPr>
              <p:cNvSpPr/>
              <p:nvPr/>
            </p:nvSpPr>
            <p:spPr>
              <a:xfrm>
                <a:off x="6980149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9AE0413-DEE6-A331-8410-932F46C1B737}"/>
                  </a:ext>
                </a:extLst>
              </p:cNvPr>
              <p:cNvSpPr/>
              <p:nvPr/>
            </p:nvSpPr>
            <p:spPr>
              <a:xfrm>
                <a:off x="845805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4B9A33C-8D1E-6450-EFEB-909D9A995BF9}"/>
                  </a:ext>
                </a:extLst>
              </p:cNvPr>
              <p:cNvSpPr/>
              <p:nvPr/>
            </p:nvSpPr>
            <p:spPr>
              <a:xfrm>
                <a:off x="845805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5BB97DA-EE0F-07D8-97A2-17C224525BDE}"/>
                  </a:ext>
                </a:extLst>
              </p:cNvPr>
              <p:cNvSpPr/>
              <p:nvPr/>
            </p:nvSpPr>
            <p:spPr>
              <a:xfrm>
                <a:off x="862223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3B1CE76-19A4-BE75-1BB2-8FC82A0066D5}"/>
                  </a:ext>
                </a:extLst>
              </p:cNvPr>
              <p:cNvSpPr/>
              <p:nvPr/>
            </p:nvSpPr>
            <p:spPr>
              <a:xfrm>
                <a:off x="8622230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69F04BA-CCF1-073B-A952-18B63DD5B9D8}"/>
                  </a:ext>
                </a:extLst>
              </p:cNvPr>
              <p:cNvSpPr/>
              <p:nvPr/>
            </p:nvSpPr>
            <p:spPr>
              <a:xfrm>
                <a:off x="8458050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2" y="41945"/>
                      <a:pt x="37145" y="32538"/>
                      <a:pt x="37145" y="20973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61EBA0-DE6E-08AE-48EF-0BE27571364B}"/>
                  </a:ext>
                </a:extLst>
              </p:cNvPr>
              <p:cNvSpPr/>
              <p:nvPr/>
            </p:nvSpPr>
            <p:spPr>
              <a:xfrm>
                <a:off x="829382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9617219-360B-B7B5-AF9B-5E94F29024FE}"/>
                  </a:ext>
                </a:extLst>
              </p:cNvPr>
              <p:cNvSpPr/>
              <p:nvPr/>
            </p:nvSpPr>
            <p:spPr>
              <a:xfrm>
                <a:off x="8622230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3C1CDA7-8333-5CB4-F7B4-CB92AA168F3D}"/>
                  </a:ext>
                </a:extLst>
              </p:cNvPr>
              <p:cNvSpPr/>
              <p:nvPr/>
            </p:nvSpPr>
            <p:spPr>
              <a:xfrm>
                <a:off x="8458002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F6234A-3146-DC8A-DEE7-680C9D31F111}"/>
                  </a:ext>
                </a:extLst>
              </p:cNvPr>
              <p:cNvSpPr/>
              <p:nvPr/>
            </p:nvSpPr>
            <p:spPr>
              <a:xfrm>
                <a:off x="8622230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E11F0CF-C2A7-BAC5-C57A-1CE607095999}"/>
                  </a:ext>
                </a:extLst>
              </p:cNvPr>
              <p:cNvSpPr/>
              <p:nvPr/>
            </p:nvSpPr>
            <p:spPr>
              <a:xfrm>
                <a:off x="8622230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F7661AB-9E4B-C549-EDF7-D4B440FCC480}"/>
                  </a:ext>
                </a:extLst>
              </p:cNvPr>
              <p:cNvSpPr/>
              <p:nvPr/>
            </p:nvSpPr>
            <p:spPr>
              <a:xfrm>
                <a:off x="8293823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1E79920-71DE-53F7-77DD-BA1D269CA48B}"/>
                  </a:ext>
                </a:extLst>
              </p:cNvPr>
              <p:cNvSpPr/>
              <p:nvPr/>
            </p:nvSpPr>
            <p:spPr>
              <a:xfrm>
                <a:off x="8622230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5501A2E-BC28-3FCC-F53D-6CDF6B1564DC}"/>
                  </a:ext>
                </a:extLst>
              </p:cNvPr>
              <p:cNvSpPr/>
              <p:nvPr/>
            </p:nvSpPr>
            <p:spPr>
              <a:xfrm>
                <a:off x="8622230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ADEFB70-7AF3-7A18-BBDA-AF1DA4B3ACA1}"/>
                  </a:ext>
                </a:extLst>
              </p:cNvPr>
              <p:cNvSpPr/>
              <p:nvPr/>
            </p:nvSpPr>
            <p:spPr>
              <a:xfrm>
                <a:off x="8622230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29D92DF-E2EA-9EE4-7C2B-6856D17F5112}"/>
                  </a:ext>
                </a:extLst>
              </p:cNvPr>
              <p:cNvSpPr/>
              <p:nvPr/>
            </p:nvSpPr>
            <p:spPr>
              <a:xfrm>
                <a:off x="8622230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838129-B70E-3695-9397-8183AD3BE800}"/>
                  </a:ext>
                </a:extLst>
              </p:cNvPr>
              <p:cNvSpPr/>
              <p:nvPr/>
            </p:nvSpPr>
            <p:spPr>
              <a:xfrm>
                <a:off x="8622230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C4FACB9-A9D0-22D7-CD12-06C0CD5593BF}"/>
                  </a:ext>
                </a:extLst>
              </p:cNvPr>
              <p:cNvSpPr/>
              <p:nvPr/>
            </p:nvSpPr>
            <p:spPr>
              <a:xfrm>
                <a:off x="8293775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41D7A56-1E5F-F8FA-7BD8-0E078E74B835}"/>
                  </a:ext>
                </a:extLst>
              </p:cNvPr>
              <p:cNvSpPr/>
              <p:nvPr/>
            </p:nvSpPr>
            <p:spPr>
              <a:xfrm>
                <a:off x="812964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29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6FC9641-2164-6C2B-1ED4-C1FA551B700A}"/>
                  </a:ext>
                </a:extLst>
              </p:cNvPr>
              <p:cNvSpPr/>
              <p:nvPr/>
            </p:nvSpPr>
            <p:spPr>
              <a:xfrm>
                <a:off x="8129644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2BF193A-6793-0BB0-B846-87013D581485}"/>
                  </a:ext>
                </a:extLst>
              </p:cNvPr>
              <p:cNvSpPr/>
              <p:nvPr/>
            </p:nvSpPr>
            <p:spPr>
              <a:xfrm>
                <a:off x="812959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9DB4C0-22CF-5D81-8923-1539FADAD37E}"/>
                  </a:ext>
                </a:extLst>
              </p:cNvPr>
              <p:cNvSpPr/>
              <p:nvPr/>
            </p:nvSpPr>
            <p:spPr>
              <a:xfrm>
                <a:off x="8129644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6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70CEBC8-B1C3-67E1-825F-8D8934E46549}"/>
                  </a:ext>
                </a:extLst>
              </p:cNvPr>
              <p:cNvSpPr/>
              <p:nvPr/>
            </p:nvSpPr>
            <p:spPr>
              <a:xfrm>
                <a:off x="8129644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B187891-97B2-EC21-B0F1-31B5170EE750}"/>
                  </a:ext>
                </a:extLst>
              </p:cNvPr>
              <p:cNvSpPr/>
              <p:nvPr/>
            </p:nvSpPr>
            <p:spPr>
              <a:xfrm>
                <a:off x="8129644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D150D1F-94CC-DF35-1FF7-136DAB09F07A}"/>
                  </a:ext>
                </a:extLst>
              </p:cNvPr>
              <p:cNvSpPr/>
              <p:nvPr/>
            </p:nvSpPr>
            <p:spPr>
              <a:xfrm>
                <a:off x="8129644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0EA9A12-2D13-6DAE-6296-C7FA88B843D7}"/>
                  </a:ext>
                </a:extLst>
              </p:cNvPr>
              <p:cNvSpPr/>
              <p:nvPr/>
            </p:nvSpPr>
            <p:spPr>
              <a:xfrm>
                <a:off x="8293775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613AEBD-E4B7-0E28-02BF-BA92D6F3CBF6}"/>
                  </a:ext>
                </a:extLst>
              </p:cNvPr>
              <p:cNvSpPr/>
              <p:nvPr/>
            </p:nvSpPr>
            <p:spPr>
              <a:xfrm>
                <a:off x="87864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60DD79A-D2F6-361B-64C6-40206C537334}"/>
                  </a:ext>
                </a:extLst>
              </p:cNvPr>
              <p:cNvSpPr/>
              <p:nvPr/>
            </p:nvSpPr>
            <p:spPr>
              <a:xfrm>
                <a:off x="8293775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7E5FBE4-0C8A-1C45-4ACB-9E8BF877FDAE}"/>
                  </a:ext>
                </a:extLst>
              </p:cNvPr>
              <p:cNvSpPr/>
              <p:nvPr/>
            </p:nvSpPr>
            <p:spPr>
              <a:xfrm>
                <a:off x="8293775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B816D7C-DE97-5314-D416-131118B3E5D1}"/>
                  </a:ext>
                </a:extLst>
              </p:cNvPr>
              <p:cNvSpPr/>
              <p:nvPr/>
            </p:nvSpPr>
            <p:spPr>
              <a:xfrm>
                <a:off x="8293775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A14D81D-998E-ACCB-C990-66A81398FAF8}"/>
                  </a:ext>
                </a:extLst>
              </p:cNvPr>
              <p:cNvSpPr/>
              <p:nvPr/>
            </p:nvSpPr>
            <p:spPr>
              <a:xfrm>
                <a:off x="8293775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0AF2D50-0470-1F2E-B700-AC946686E6D2}"/>
                  </a:ext>
                </a:extLst>
              </p:cNvPr>
              <p:cNvSpPr/>
              <p:nvPr/>
            </p:nvSpPr>
            <p:spPr>
              <a:xfrm>
                <a:off x="8293775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EF346B4-C91D-C7E6-CB73-38B291CB7DC9}"/>
                  </a:ext>
                </a:extLst>
              </p:cNvPr>
              <p:cNvSpPr/>
              <p:nvPr/>
            </p:nvSpPr>
            <p:spPr>
              <a:xfrm>
                <a:off x="8293775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11FB01F-8E36-E279-488C-DC3AC05EBE02}"/>
                  </a:ext>
                </a:extLst>
              </p:cNvPr>
              <p:cNvSpPr/>
              <p:nvPr/>
            </p:nvSpPr>
            <p:spPr>
              <a:xfrm>
                <a:off x="9443270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7E92C96-80FB-7BA8-5B75-2BD4609BC7A7}"/>
                  </a:ext>
                </a:extLst>
              </p:cNvPr>
              <p:cNvSpPr/>
              <p:nvPr/>
            </p:nvSpPr>
            <p:spPr>
              <a:xfrm>
                <a:off x="9443270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63B69C8-EED9-4B6A-19E5-234911F5ABDB}"/>
                  </a:ext>
                </a:extLst>
              </p:cNvPr>
              <p:cNvSpPr/>
              <p:nvPr/>
            </p:nvSpPr>
            <p:spPr>
              <a:xfrm>
                <a:off x="9607449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FD0CD90-3359-C570-379E-82169F1A8A00}"/>
                  </a:ext>
                </a:extLst>
              </p:cNvPr>
              <p:cNvSpPr/>
              <p:nvPr/>
            </p:nvSpPr>
            <p:spPr>
              <a:xfrm>
                <a:off x="8129644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29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B0F514A-DD17-5EC1-68A1-4386F7490BF8}"/>
                  </a:ext>
                </a:extLst>
              </p:cNvPr>
              <p:cNvSpPr/>
              <p:nvPr/>
            </p:nvSpPr>
            <p:spPr>
              <a:xfrm>
                <a:off x="977162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11005F2-55D1-8E9F-FA34-26EBB6C91035}"/>
                  </a:ext>
                </a:extLst>
              </p:cNvPr>
              <p:cNvSpPr/>
              <p:nvPr/>
            </p:nvSpPr>
            <p:spPr>
              <a:xfrm>
                <a:off x="9443270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7829095-3634-DFAC-9681-980F2D2A6517}"/>
                  </a:ext>
                </a:extLst>
              </p:cNvPr>
              <p:cNvSpPr/>
              <p:nvPr/>
            </p:nvSpPr>
            <p:spPr>
              <a:xfrm>
                <a:off x="9443270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EFCB5F4-11EF-CF4F-69C8-051A35EF6026}"/>
                  </a:ext>
                </a:extLst>
              </p:cNvPr>
              <p:cNvSpPr/>
              <p:nvPr/>
            </p:nvSpPr>
            <p:spPr>
              <a:xfrm>
                <a:off x="9443270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57CFFFC-A426-84E7-E347-30229C1768B0}"/>
                  </a:ext>
                </a:extLst>
              </p:cNvPr>
              <p:cNvSpPr/>
              <p:nvPr/>
            </p:nvSpPr>
            <p:spPr>
              <a:xfrm>
                <a:off x="97716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DDE8D2A-1AE0-80AC-C42F-981CF41455DC}"/>
                  </a:ext>
                </a:extLst>
              </p:cNvPr>
              <p:cNvSpPr/>
              <p:nvPr/>
            </p:nvSpPr>
            <p:spPr>
              <a:xfrm>
                <a:off x="9771628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AB53493-6D51-0B12-80AD-C0DFACAE0C63}"/>
                  </a:ext>
                </a:extLst>
              </p:cNvPr>
              <p:cNvSpPr/>
              <p:nvPr/>
            </p:nvSpPr>
            <p:spPr>
              <a:xfrm>
                <a:off x="10264310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D91BA6E-CFF2-3B08-CCB9-B37F2D911B18}"/>
                  </a:ext>
                </a:extLst>
              </p:cNvPr>
              <p:cNvSpPr/>
              <p:nvPr/>
            </p:nvSpPr>
            <p:spPr>
              <a:xfrm>
                <a:off x="9771628" y="14043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D99C9AB-8C9D-E0FA-46C3-CD468B474D8F}"/>
                  </a:ext>
                </a:extLst>
              </p:cNvPr>
              <p:cNvSpPr/>
              <p:nvPr/>
            </p:nvSpPr>
            <p:spPr>
              <a:xfrm>
                <a:off x="10100083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F75D1EE-3B87-D463-F5B4-6E67CD4B1E6B}"/>
                  </a:ext>
                </a:extLst>
              </p:cNvPr>
              <p:cNvSpPr/>
              <p:nvPr/>
            </p:nvSpPr>
            <p:spPr>
              <a:xfrm>
                <a:off x="10428585" y="293084"/>
                <a:ext cx="37097" cy="41944"/>
              </a:xfrm>
              <a:custGeom>
                <a:avLst/>
                <a:gdLst>
                  <a:gd name="connsiteX0" fmla="*/ 18524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2 w 37097"/>
                  <a:gd name="connsiteY3" fmla="*/ 0 h 41944"/>
                  <a:gd name="connsiteX4" fmla="*/ 815 w 37097"/>
                  <a:gd name="connsiteY4" fmla="*/ 14733 h 41944"/>
                  <a:gd name="connsiteX5" fmla="*/ 0 w 37097"/>
                  <a:gd name="connsiteY5" fmla="*/ 20972 h 41944"/>
                  <a:gd name="connsiteX6" fmla="*/ 18620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4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5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7C18A17-2DC4-AEDD-352E-87D99B642566}"/>
                  </a:ext>
                </a:extLst>
              </p:cNvPr>
              <p:cNvSpPr/>
              <p:nvPr/>
            </p:nvSpPr>
            <p:spPr>
              <a:xfrm>
                <a:off x="1010008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A345E4C-8279-015A-C129-BB2FF4FDE429}"/>
                  </a:ext>
                </a:extLst>
              </p:cNvPr>
              <p:cNvSpPr/>
              <p:nvPr/>
            </p:nvSpPr>
            <p:spPr>
              <a:xfrm>
                <a:off x="101000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2D4C472-5691-9F04-422F-8A700B9987A5}"/>
                  </a:ext>
                </a:extLst>
              </p:cNvPr>
              <p:cNvSpPr/>
              <p:nvPr/>
            </p:nvSpPr>
            <p:spPr>
              <a:xfrm>
                <a:off x="10100083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4D225D9-5630-2A93-866C-524924C62E29}"/>
                  </a:ext>
                </a:extLst>
              </p:cNvPr>
              <p:cNvSpPr/>
              <p:nvPr/>
            </p:nvSpPr>
            <p:spPr>
              <a:xfrm>
                <a:off x="9279043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7535E5A-5C78-4D8B-D4C4-5672ACDCBA1E}"/>
                  </a:ext>
                </a:extLst>
              </p:cNvPr>
              <p:cNvSpPr/>
              <p:nvPr/>
            </p:nvSpPr>
            <p:spPr>
              <a:xfrm>
                <a:off x="91148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A315AC2-7E82-0383-E819-2E6C90EAFFDA}"/>
                  </a:ext>
                </a:extLst>
              </p:cNvPr>
              <p:cNvSpPr/>
              <p:nvPr/>
            </p:nvSpPr>
            <p:spPr>
              <a:xfrm>
                <a:off x="927904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708FCC2-C588-AD04-A975-EE1158CEB217}"/>
                  </a:ext>
                </a:extLst>
              </p:cNvPr>
              <p:cNvSpPr/>
              <p:nvPr/>
            </p:nvSpPr>
            <p:spPr>
              <a:xfrm>
                <a:off x="927904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B58B237-B900-A064-A27E-E4195B459C6F}"/>
                  </a:ext>
                </a:extLst>
              </p:cNvPr>
              <p:cNvSpPr/>
              <p:nvPr/>
            </p:nvSpPr>
            <p:spPr>
              <a:xfrm>
                <a:off x="91148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C5DE71-ED9B-DAF0-6085-AB8D332280EE}"/>
                  </a:ext>
                </a:extLst>
              </p:cNvPr>
              <p:cNvSpPr/>
              <p:nvPr/>
            </p:nvSpPr>
            <p:spPr>
              <a:xfrm>
                <a:off x="8786457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337DB98-A425-5996-66FE-944DF516A186}"/>
                  </a:ext>
                </a:extLst>
              </p:cNvPr>
              <p:cNvSpPr/>
              <p:nvPr/>
            </p:nvSpPr>
            <p:spPr>
              <a:xfrm>
                <a:off x="91148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4E0476B-0A36-E396-8C86-156D20706EF4}"/>
                  </a:ext>
                </a:extLst>
              </p:cNvPr>
              <p:cNvSpPr/>
              <p:nvPr/>
            </p:nvSpPr>
            <p:spPr>
              <a:xfrm>
                <a:off x="9279043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BA394F-242C-CDAA-A867-C82EABD4992F}"/>
                  </a:ext>
                </a:extLst>
              </p:cNvPr>
              <p:cNvSpPr/>
              <p:nvPr/>
            </p:nvSpPr>
            <p:spPr>
              <a:xfrm>
                <a:off x="9279043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0E47A52-7727-8531-E643-7E98127EDF7E}"/>
                  </a:ext>
                </a:extLst>
              </p:cNvPr>
              <p:cNvSpPr/>
              <p:nvPr/>
            </p:nvSpPr>
            <p:spPr>
              <a:xfrm>
                <a:off x="9279043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C8AD36C-E6CB-2760-D212-E9CD9E60FFFA}"/>
                  </a:ext>
                </a:extLst>
              </p:cNvPr>
              <p:cNvSpPr/>
              <p:nvPr/>
            </p:nvSpPr>
            <p:spPr>
              <a:xfrm>
                <a:off x="9279043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45C32DB-B651-68E6-AEF2-2E8C165DBB24}"/>
                  </a:ext>
                </a:extLst>
              </p:cNvPr>
              <p:cNvSpPr/>
              <p:nvPr/>
            </p:nvSpPr>
            <p:spPr>
              <a:xfrm>
                <a:off x="9279043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A7D6673-0402-3924-76B1-2B91D8D0DC95}"/>
                  </a:ext>
                </a:extLst>
              </p:cNvPr>
              <p:cNvSpPr/>
              <p:nvPr/>
            </p:nvSpPr>
            <p:spPr>
              <a:xfrm>
                <a:off x="9279043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D669072-05EC-6252-597E-44B545AFDE49}"/>
                  </a:ext>
                </a:extLst>
              </p:cNvPr>
              <p:cNvSpPr/>
              <p:nvPr/>
            </p:nvSpPr>
            <p:spPr>
              <a:xfrm>
                <a:off x="87864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10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9C278B3-F020-2D02-DC05-BD0AA6026C36}"/>
                  </a:ext>
                </a:extLst>
              </p:cNvPr>
              <p:cNvSpPr/>
              <p:nvPr/>
            </p:nvSpPr>
            <p:spPr>
              <a:xfrm>
                <a:off x="9279043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170C921-2105-ED6C-B204-3030F054B270}"/>
                  </a:ext>
                </a:extLst>
              </p:cNvPr>
              <p:cNvSpPr/>
              <p:nvPr/>
            </p:nvSpPr>
            <p:spPr>
              <a:xfrm>
                <a:off x="9279043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A5688FC-9D21-2E7F-D1BD-C9526A2A9A73}"/>
                  </a:ext>
                </a:extLst>
              </p:cNvPr>
              <p:cNvSpPr/>
              <p:nvPr/>
            </p:nvSpPr>
            <p:spPr>
              <a:xfrm>
                <a:off x="6651742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53B9A14-8842-E13D-50B7-252A744F8BAC}"/>
                  </a:ext>
                </a:extLst>
              </p:cNvPr>
              <p:cNvSpPr/>
              <p:nvPr/>
            </p:nvSpPr>
            <p:spPr>
              <a:xfrm>
                <a:off x="6980149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9598847-8456-BF4E-ACFB-E933EDE6099B}"/>
                  </a:ext>
                </a:extLst>
              </p:cNvPr>
              <p:cNvSpPr/>
              <p:nvPr/>
            </p:nvSpPr>
            <p:spPr>
              <a:xfrm>
                <a:off x="8786457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4E2BA766-8207-65FC-096C-951ACFF935B3}"/>
                  </a:ext>
                </a:extLst>
              </p:cNvPr>
              <p:cNvSpPr/>
              <p:nvPr/>
            </p:nvSpPr>
            <p:spPr>
              <a:xfrm>
                <a:off x="698019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DDF6E5-92F7-06A0-A289-5339B383DDA2}"/>
                  </a:ext>
                </a:extLst>
              </p:cNvPr>
              <p:cNvSpPr/>
              <p:nvPr/>
            </p:nvSpPr>
            <p:spPr>
              <a:xfrm>
                <a:off x="69801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3882772-FE69-B183-D78B-FF25033995CF}"/>
                  </a:ext>
                </a:extLst>
              </p:cNvPr>
              <p:cNvSpPr/>
              <p:nvPr/>
            </p:nvSpPr>
            <p:spPr>
              <a:xfrm>
                <a:off x="6815970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5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7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5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EF331F-4624-BFAC-CDA0-91286F9291FC}"/>
                  </a:ext>
                </a:extLst>
              </p:cNvPr>
              <p:cNvSpPr/>
              <p:nvPr/>
            </p:nvSpPr>
            <p:spPr>
              <a:xfrm>
                <a:off x="698019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CE3BA2B-58A9-C210-F52A-82EEA6BCBFB2}"/>
                  </a:ext>
                </a:extLst>
              </p:cNvPr>
              <p:cNvSpPr/>
              <p:nvPr/>
            </p:nvSpPr>
            <p:spPr>
              <a:xfrm>
                <a:off x="681597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2EA08EB-263E-CC83-BB00-7EE5A549B879}"/>
                  </a:ext>
                </a:extLst>
              </p:cNvPr>
              <p:cNvSpPr/>
              <p:nvPr/>
            </p:nvSpPr>
            <p:spPr>
              <a:xfrm>
                <a:off x="6816018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5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70A97EA1-96E4-344B-F1C1-4754179A575D}"/>
                  </a:ext>
                </a:extLst>
              </p:cNvPr>
              <p:cNvSpPr/>
              <p:nvPr/>
            </p:nvSpPr>
            <p:spPr>
              <a:xfrm>
                <a:off x="69801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C55EA11-7D82-EBB6-11D5-CDCF68AF0AB2}"/>
                  </a:ext>
                </a:extLst>
              </p:cNvPr>
              <p:cNvSpPr/>
              <p:nvPr/>
            </p:nvSpPr>
            <p:spPr>
              <a:xfrm>
                <a:off x="6815970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37A1AAF-789B-1DB0-304B-BB7C5B1831EE}"/>
                  </a:ext>
                </a:extLst>
              </p:cNvPr>
              <p:cNvSpPr/>
              <p:nvPr/>
            </p:nvSpPr>
            <p:spPr>
              <a:xfrm>
                <a:off x="6980149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2799A16-3592-DDC9-BA9A-C2C68A47EFF8}"/>
                  </a:ext>
                </a:extLst>
              </p:cNvPr>
              <p:cNvSpPr/>
              <p:nvPr/>
            </p:nvSpPr>
            <p:spPr>
              <a:xfrm>
                <a:off x="698019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C6C3AE-2C9A-4A24-C0EA-DD59568054B6}"/>
                  </a:ext>
                </a:extLst>
              </p:cNvPr>
              <p:cNvSpPr/>
              <p:nvPr/>
            </p:nvSpPr>
            <p:spPr>
              <a:xfrm>
                <a:off x="6980149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7C91F83-ACD0-C09C-0B6F-7E666547C750}"/>
                  </a:ext>
                </a:extLst>
              </p:cNvPr>
              <p:cNvSpPr/>
              <p:nvPr/>
            </p:nvSpPr>
            <p:spPr>
              <a:xfrm>
                <a:off x="6980197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DD4C502-92A3-8F24-D9EA-6F50BFF525EF}"/>
                  </a:ext>
                </a:extLst>
              </p:cNvPr>
              <p:cNvSpPr/>
              <p:nvPr/>
            </p:nvSpPr>
            <p:spPr>
              <a:xfrm>
                <a:off x="698019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4F16465-8B03-07BE-9C0D-BFB39BA2D28F}"/>
                  </a:ext>
                </a:extLst>
              </p:cNvPr>
              <p:cNvSpPr/>
              <p:nvPr/>
            </p:nvSpPr>
            <p:spPr>
              <a:xfrm>
                <a:off x="6980197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942D8C2-CA8C-44D0-34FC-5CBBBE529CB9}"/>
                  </a:ext>
                </a:extLst>
              </p:cNvPr>
              <p:cNvSpPr/>
              <p:nvPr/>
            </p:nvSpPr>
            <p:spPr>
              <a:xfrm>
                <a:off x="6815922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CB3A6-B085-036D-7537-36103DCC031C}"/>
                  </a:ext>
                </a:extLst>
              </p:cNvPr>
              <p:cNvSpPr/>
              <p:nvPr/>
            </p:nvSpPr>
            <p:spPr>
              <a:xfrm>
                <a:off x="6651742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335A72F-3B3E-0A49-7129-50D808D0E903}"/>
                  </a:ext>
                </a:extLst>
              </p:cNvPr>
              <p:cNvSpPr/>
              <p:nvPr/>
            </p:nvSpPr>
            <p:spPr>
              <a:xfrm>
                <a:off x="6651742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F444C31-EF98-2EB4-1E1E-DF4299347CD2}"/>
                  </a:ext>
                </a:extLst>
              </p:cNvPr>
              <p:cNvSpPr/>
              <p:nvPr/>
            </p:nvSpPr>
            <p:spPr>
              <a:xfrm>
                <a:off x="6651791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8F30760-5BF8-8344-0F63-9BCAFC8C09F2}"/>
                  </a:ext>
                </a:extLst>
              </p:cNvPr>
              <p:cNvSpPr/>
              <p:nvPr/>
            </p:nvSpPr>
            <p:spPr>
              <a:xfrm>
                <a:off x="665174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AB6F549-760A-99C4-B16D-617889569BD5}"/>
                  </a:ext>
                </a:extLst>
              </p:cNvPr>
              <p:cNvSpPr/>
              <p:nvPr/>
            </p:nvSpPr>
            <p:spPr>
              <a:xfrm>
                <a:off x="6651742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3D4EB30-3DDC-EEAD-69A9-C790F07CCF6F}"/>
                  </a:ext>
                </a:extLst>
              </p:cNvPr>
              <p:cNvSpPr/>
              <p:nvPr/>
            </p:nvSpPr>
            <p:spPr>
              <a:xfrm>
                <a:off x="665174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EBA2B99-6032-2317-A429-818A41647940}"/>
                  </a:ext>
                </a:extLst>
              </p:cNvPr>
              <p:cNvSpPr/>
              <p:nvPr/>
            </p:nvSpPr>
            <p:spPr>
              <a:xfrm>
                <a:off x="6651742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9E7EF-5A9A-E311-352A-DE2C87AFAAD1}"/>
                  </a:ext>
                </a:extLst>
              </p:cNvPr>
              <p:cNvSpPr/>
              <p:nvPr/>
            </p:nvSpPr>
            <p:spPr>
              <a:xfrm>
                <a:off x="6651742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5020C9E-4720-5FD4-8269-69E744C9C7B4}"/>
                  </a:ext>
                </a:extLst>
              </p:cNvPr>
              <p:cNvSpPr/>
              <p:nvPr/>
            </p:nvSpPr>
            <p:spPr>
              <a:xfrm>
                <a:off x="6815970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58B2D63-480F-1F15-B352-6185D7458851}"/>
                  </a:ext>
                </a:extLst>
              </p:cNvPr>
              <p:cNvSpPr/>
              <p:nvPr/>
            </p:nvSpPr>
            <p:spPr>
              <a:xfrm>
                <a:off x="681597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A41A45C-B2CE-F94B-0063-BEA43FD8CBB2}"/>
                  </a:ext>
                </a:extLst>
              </p:cNvPr>
              <p:cNvSpPr/>
              <p:nvPr/>
            </p:nvSpPr>
            <p:spPr>
              <a:xfrm>
                <a:off x="6815922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7E41D03-13B0-A773-F55E-9E0F25033148}"/>
                  </a:ext>
                </a:extLst>
              </p:cNvPr>
              <p:cNvSpPr/>
              <p:nvPr/>
            </p:nvSpPr>
            <p:spPr>
              <a:xfrm>
                <a:off x="6815970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326986B-A920-E991-03E6-67773FDD2BBB}"/>
                  </a:ext>
                </a:extLst>
              </p:cNvPr>
              <p:cNvSpPr/>
              <p:nvPr/>
            </p:nvSpPr>
            <p:spPr>
              <a:xfrm>
                <a:off x="665174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D96A381-947C-F2C4-8EF7-CFBC49C56DF4}"/>
                  </a:ext>
                </a:extLst>
              </p:cNvPr>
              <p:cNvSpPr/>
              <p:nvPr/>
            </p:nvSpPr>
            <p:spPr>
              <a:xfrm>
                <a:off x="6815970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7281454-225D-8BE2-4BDD-D10C3DC81BB0}"/>
                  </a:ext>
                </a:extLst>
              </p:cNvPr>
              <p:cNvSpPr/>
              <p:nvPr/>
            </p:nvSpPr>
            <p:spPr>
              <a:xfrm>
                <a:off x="714432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8C9DE28-E458-81C6-9F42-75ED798AD5B7}"/>
                  </a:ext>
                </a:extLst>
              </p:cNvPr>
              <p:cNvSpPr/>
              <p:nvPr/>
            </p:nvSpPr>
            <p:spPr>
              <a:xfrm>
                <a:off x="7965417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128CDD9-2164-9D43-2A93-65460CBB8173}"/>
                  </a:ext>
                </a:extLst>
              </p:cNvPr>
              <p:cNvSpPr/>
              <p:nvPr/>
            </p:nvSpPr>
            <p:spPr>
              <a:xfrm>
                <a:off x="7965417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909702-1C0B-820A-D5C5-593B0A86132C}"/>
                  </a:ext>
                </a:extLst>
              </p:cNvPr>
              <p:cNvSpPr/>
              <p:nvPr/>
            </p:nvSpPr>
            <p:spPr>
              <a:xfrm>
                <a:off x="8129644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0911A378-70AF-6F95-2F2F-E4EEBC5F3190}"/>
                  </a:ext>
                </a:extLst>
              </p:cNvPr>
              <p:cNvSpPr/>
              <p:nvPr/>
            </p:nvSpPr>
            <p:spPr>
              <a:xfrm>
                <a:off x="7965417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E015A29-D127-BCB7-C744-908AB4C305B6}"/>
                  </a:ext>
                </a:extLst>
              </p:cNvPr>
              <p:cNvSpPr/>
              <p:nvPr/>
            </p:nvSpPr>
            <p:spPr>
              <a:xfrm>
                <a:off x="7636962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E253823-F358-66DB-4ABD-A9BC6E406847}"/>
                  </a:ext>
                </a:extLst>
              </p:cNvPr>
              <p:cNvSpPr/>
              <p:nvPr/>
            </p:nvSpPr>
            <p:spPr>
              <a:xfrm>
                <a:off x="7636962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42FCF78-7CF9-63AA-175B-25054683612C}"/>
                  </a:ext>
                </a:extLst>
              </p:cNvPr>
              <p:cNvSpPr/>
              <p:nvPr/>
            </p:nvSpPr>
            <p:spPr>
              <a:xfrm>
                <a:off x="7637010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7DA554B-CCC2-908F-BBEF-F8B19DACD8CA}"/>
                  </a:ext>
                </a:extLst>
              </p:cNvPr>
              <p:cNvSpPr/>
              <p:nvPr/>
            </p:nvSpPr>
            <p:spPr>
              <a:xfrm>
                <a:off x="7637010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1E37AF0-4D1F-42D5-2C94-B70E0C7635A2}"/>
                  </a:ext>
                </a:extLst>
              </p:cNvPr>
              <p:cNvSpPr/>
              <p:nvPr/>
            </p:nvSpPr>
            <p:spPr>
              <a:xfrm>
                <a:off x="7965417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D9FE3D1-7B28-DEF8-CBB8-98B7EC646B2A}"/>
                  </a:ext>
                </a:extLst>
              </p:cNvPr>
              <p:cNvSpPr/>
              <p:nvPr/>
            </p:nvSpPr>
            <p:spPr>
              <a:xfrm>
                <a:off x="8129644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7978748-BFC6-C03F-352A-A4A4750285A3}"/>
                  </a:ext>
                </a:extLst>
              </p:cNvPr>
              <p:cNvSpPr/>
              <p:nvPr/>
            </p:nvSpPr>
            <p:spPr>
              <a:xfrm>
                <a:off x="8129644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A468AE5-B895-C9B8-5DC9-1E7982B1F523}"/>
                  </a:ext>
                </a:extLst>
              </p:cNvPr>
              <p:cNvSpPr/>
              <p:nvPr/>
            </p:nvSpPr>
            <p:spPr>
              <a:xfrm>
                <a:off x="812959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A1E1C99-C408-61E7-51BC-4FDC693FA7F2}"/>
                  </a:ext>
                </a:extLst>
              </p:cNvPr>
              <p:cNvSpPr/>
              <p:nvPr/>
            </p:nvSpPr>
            <p:spPr>
              <a:xfrm>
                <a:off x="7965417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A630A39-9602-FDC6-24C2-D21D479951C0}"/>
                  </a:ext>
                </a:extLst>
              </p:cNvPr>
              <p:cNvSpPr/>
              <p:nvPr/>
            </p:nvSpPr>
            <p:spPr>
              <a:xfrm>
                <a:off x="796541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213D01A-4F7E-189A-5FAF-7D34B4A4FC62}"/>
                  </a:ext>
                </a:extLst>
              </p:cNvPr>
              <p:cNvSpPr/>
              <p:nvPr/>
            </p:nvSpPr>
            <p:spPr>
              <a:xfrm>
                <a:off x="796541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C9F5883-AFCB-AF2B-1BBD-AA433899F973}"/>
                  </a:ext>
                </a:extLst>
              </p:cNvPr>
              <p:cNvSpPr/>
              <p:nvPr/>
            </p:nvSpPr>
            <p:spPr>
              <a:xfrm>
                <a:off x="7965417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2F0A76C-9D31-60C4-2F75-C1A72A574ADF}"/>
                  </a:ext>
                </a:extLst>
              </p:cNvPr>
              <p:cNvSpPr/>
              <p:nvPr/>
            </p:nvSpPr>
            <p:spPr>
              <a:xfrm>
                <a:off x="7636962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91D6D7E-6BC0-00B5-5FDC-BB6A5C09E090}"/>
                  </a:ext>
                </a:extLst>
              </p:cNvPr>
              <p:cNvSpPr/>
              <p:nvPr/>
            </p:nvSpPr>
            <p:spPr>
              <a:xfrm>
                <a:off x="73086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4F975B6-7A08-3C8B-0401-E55E98528C2D}"/>
                  </a:ext>
                </a:extLst>
              </p:cNvPr>
              <p:cNvSpPr/>
              <p:nvPr/>
            </p:nvSpPr>
            <p:spPr>
              <a:xfrm>
                <a:off x="74727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B46FE9-458B-FB24-E891-A8DC4D3E8A77}"/>
                  </a:ext>
                </a:extLst>
              </p:cNvPr>
              <p:cNvSpPr/>
              <p:nvPr/>
            </p:nvSpPr>
            <p:spPr>
              <a:xfrm>
                <a:off x="730860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EE2A93-540F-C664-7B5C-E532736BB23D}"/>
                  </a:ext>
                </a:extLst>
              </p:cNvPr>
              <p:cNvSpPr/>
              <p:nvPr/>
            </p:nvSpPr>
            <p:spPr>
              <a:xfrm>
                <a:off x="730860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F576AC5-16E1-0453-8BEE-BA4585A17C54}"/>
                  </a:ext>
                </a:extLst>
              </p:cNvPr>
              <p:cNvSpPr/>
              <p:nvPr/>
            </p:nvSpPr>
            <p:spPr>
              <a:xfrm>
                <a:off x="7472783" y="2145272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EDD904-8DB7-15C1-2FD8-99DE6FACB0D5}"/>
                  </a:ext>
                </a:extLst>
              </p:cNvPr>
              <p:cNvSpPr/>
              <p:nvPr/>
            </p:nvSpPr>
            <p:spPr>
              <a:xfrm>
                <a:off x="71443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282" y="14733"/>
                    </a:cubicBezTo>
                    <a:cubicBezTo>
                      <a:pt x="33930" y="6239"/>
                      <a:pt x="26876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97557B9-C2C3-D724-1527-1BC79D962F27}"/>
                  </a:ext>
                </a:extLst>
              </p:cNvPr>
              <p:cNvSpPr/>
              <p:nvPr/>
            </p:nvSpPr>
            <p:spPr>
              <a:xfrm>
                <a:off x="73086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3B5FDAC-ADB0-6166-5CE1-C715D44364B0}"/>
                  </a:ext>
                </a:extLst>
              </p:cNvPr>
              <p:cNvSpPr/>
              <p:nvPr/>
            </p:nvSpPr>
            <p:spPr>
              <a:xfrm>
                <a:off x="71443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0143240-92C8-B578-E7AE-2E2D09035D32}"/>
                  </a:ext>
                </a:extLst>
              </p:cNvPr>
              <p:cNvSpPr/>
              <p:nvPr/>
            </p:nvSpPr>
            <p:spPr>
              <a:xfrm>
                <a:off x="7637010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ECB711-B4B4-424E-58BD-9D3A8082E791}"/>
                  </a:ext>
                </a:extLst>
              </p:cNvPr>
              <p:cNvSpPr/>
              <p:nvPr/>
            </p:nvSpPr>
            <p:spPr>
              <a:xfrm>
                <a:off x="763696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9837311-C36D-DAFC-8491-B02C3FFA3D3A}"/>
                  </a:ext>
                </a:extLst>
              </p:cNvPr>
              <p:cNvSpPr/>
              <p:nvPr/>
            </p:nvSpPr>
            <p:spPr>
              <a:xfrm>
                <a:off x="7472783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F8E08BD-6A96-CCBA-E173-E6B5D144C5B0}"/>
                  </a:ext>
                </a:extLst>
              </p:cNvPr>
              <p:cNvSpPr/>
              <p:nvPr/>
            </p:nvSpPr>
            <p:spPr>
              <a:xfrm>
                <a:off x="7472783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48CEC11-0EC4-A204-5F5C-62FC6D470E3D}"/>
                  </a:ext>
                </a:extLst>
              </p:cNvPr>
              <p:cNvSpPr/>
              <p:nvPr/>
            </p:nvSpPr>
            <p:spPr>
              <a:xfrm>
                <a:off x="7472783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39213923-59B6-A435-EAEA-494E192877F2}"/>
                  </a:ext>
                </a:extLst>
              </p:cNvPr>
              <p:cNvSpPr/>
              <p:nvPr/>
            </p:nvSpPr>
            <p:spPr>
              <a:xfrm>
                <a:off x="7472783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CC25CBB2-A245-E42B-0517-6575AD42AFA5}"/>
                  </a:ext>
                </a:extLst>
              </p:cNvPr>
              <p:cNvSpPr/>
              <p:nvPr/>
            </p:nvSpPr>
            <p:spPr>
              <a:xfrm>
                <a:off x="7472783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E2F2D22-85E2-EE95-B373-455EF05378BB}"/>
                  </a:ext>
                </a:extLst>
              </p:cNvPr>
              <p:cNvSpPr/>
              <p:nvPr/>
            </p:nvSpPr>
            <p:spPr>
              <a:xfrm>
                <a:off x="9279043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F7F52CC-261D-FEF2-35B4-163865D18CD1}"/>
                  </a:ext>
                </a:extLst>
              </p:cNvPr>
              <p:cNvSpPr/>
              <p:nvPr/>
            </p:nvSpPr>
            <p:spPr>
              <a:xfrm>
                <a:off x="9443270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8EFC8E4-DD6A-91D6-5DE6-68E74F9B04A8}"/>
                  </a:ext>
                </a:extLst>
              </p:cNvPr>
              <p:cNvSpPr/>
              <p:nvPr/>
            </p:nvSpPr>
            <p:spPr>
              <a:xfrm>
                <a:off x="10264310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490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667E4EA-2A07-5973-039F-0C7EB45A5022}"/>
                  </a:ext>
                </a:extLst>
              </p:cNvPr>
              <p:cNvSpPr/>
              <p:nvPr/>
            </p:nvSpPr>
            <p:spPr>
              <a:xfrm>
                <a:off x="10264310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494608C7-533C-10C9-BAC5-D860F019D555}"/>
                  </a:ext>
                </a:extLst>
              </p:cNvPr>
              <p:cNvSpPr/>
              <p:nvPr/>
            </p:nvSpPr>
            <p:spPr>
              <a:xfrm>
                <a:off x="9443222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7DDC306-2F0A-205B-184B-DA2D383F2F03}"/>
                  </a:ext>
                </a:extLst>
              </p:cNvPr>
              <p:cNvSpPr/>
              <p:nvPr/>
            </p:nvSpPr>
            <p:spPr>
              <a:xfrm>
                <a:off x="10264262" y="1960120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40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5267E03-F96B-2C57-DC9C-77932A2DE28E}"/>
                  </a:ext>
                </a:extLst>
              </p:cNvPr>
              <p:cNvSpPr/>
              <p:nvPr/>
            </p:nvSpPr>
            <p:spPr>
              <a:xfrm>
                <a:off x="10264310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2A2481B-D4E5-839D-6EC6-7E9BFAF6AB95}"/>
                  </a:ext>
                </a:extLst>
              </p:cNvPr>
              <p:cNvSpPr/>
              <p:nvPr/>
            </p:nvSpPr>
            <p:spPr>
              <a:xfrm>
                <a:off x="10264262" y="1219178"/>
                <a:ext cx="37241" cy="41944"/>
              </a:xfrm>
              <a:custGeom>
                <a:avLst/>
                <a:gdLst>
                  <a:gd name="connsiteX0" fmla="*/ 20540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144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0286B5D-F338-731C-14A2-8491B083478C}"/>
                  </a:ext>
                </a:extLst>
              </p:cNvPr>
              <p:cNvSpPr/>
              <p:nvPr/>
            </p:nvSpPr>
            <p:spPr>
              <a:xfrm>
                <a:off x="10428489" y="473845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3915D18-B7BF-8E50-3373-518B1598211C}"/>
                  </a:ext>
                </a:extLst>
              </p:cNvPr>
              <p:cNvSpPr/>
              <p:nvPr/>
            </p:nvSpPr>
            <p:spPr>
              <a:xfrm>
                <a:off x="9279043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86D6810-B9BD-AF76-B2C4-CD37D5B3CDDA}"/>
                  </a:ext>
                </a:extLst>
              </p:cNvPr>
              <p:cNvSpPr/>
              <p:nvPr/>
            </p:nvSpPr>
            <p:spPr>
              <a:xfrm>
                <a:off x="94432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9603287-C38E-E292-EA9D-FEF9A98C3530}"/>
                  </a:ext>
                </a:extLst>
              </p:cNvPr>
              <p:cNvSpPr/>
              <p:nvPr/>
            </p:nvSpPr>
            <p:spPr>
              <a:xfrm>
                <a:off x="10264262" y="478332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F768178-12E1-D201-A8EC-5CCABD7E0DD8}"/>
                  </a:ext>
                </a:extLst>
              </p:cNvPr>
              <p:cNvSpPr/>
              <p:nvPr/>
            </p:nvSpPr>
            <p:spPr>
              <a:xfrm>
                <a:off x="10428489" y="5108898"/>
                <a:ext cx="37145" cy="41944"/>
              </a:xfrm>
              <a:custGeom>
                <a:avLst/>
                <a:gdLst>
                  <a:gd name="connsiteX0" fmla="*/ 18572 w 37145"/>
                  <a:gd name="connsiteY0" fmla="*/ 0 h 41944"/>
                  <a:gd name="connsiteX1" fmla="*/ 0 w 37145"/>
                  <a:gd name="connsiteY1" fmla="*/ 20972 h 41944"/>
                  <a:gd name="connsiteX2" fmla="*/ 18572 w 37145"/>
                  <a:gd name="connsiteY2" fmla="*/ 41945 h 41944"/>
                  <a:gd name="connsiteX3" fmla="*/ 37145 w 37145"/>
                  <a:gd name="connsiteY3" fmla="*/ 20972 h 41944"/>
                  <a:gd name="connsiteX4" fmla="*/ 18572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2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2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2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85B40BA-664F-C888-C62E-3071513C2823}"/>
                  </a:ext>
                </a:extLst>
              </p:cNvPr>
              <p:cNvSpPr/>
              <p:nvPr/>
            </p:nvSpPr>
            <p:spPr>
              <a:xfrm>
                <a:off x="10264310" y="2701015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20492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492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DFA3429-292D-DB14-CD19-11E356A09C57}"/>
                  </a:ext>
                </a:extLst>
              </p:cNvPr>
              <p:cNvSpPr/>
              <p:nvPr/>
            </p:nvSpPr>
            <p:spPr>
              <a:xfrm>
                <a:off x="10592717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240E3AE-E346-6C53-651D-203FB2E695F3}"/>
                  </a:ext>
                </a:extLst>
              </p:cNvPr>
              <p:cNvSpPr/>
              <p:nvPr/>
            </p:nvSpPr>
            <p:spPr>
              <a:xfrm>
                <a:off x="10264358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540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93D640A-B5D1-9ACE-CBA7-7D3B2AE93793}"/>
                  </a:ext>
                </a:extLst>
              </p:cNvPr>
              <p:cNvSpPr/>
              <p:nvPr/>
            </p:nvSpPr>
            <p:spPr>
              <a:xfrm>
                <a:off x="9443270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4E05209-374C-C03E-092E-9A2808B4E700}"/>
                  </a:ext>
                </a:extLst>
              </p:cNvPr>
              <p:cNvSpPr/>
              <p:nvPr/>
            </p:nvSpPr>
            <p:spPr>
              <a:xfrm>
                <a:off x="10264262" y="4923698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A12FE89-CE44-7A7F-77B4-3C2F73A958EF}"/>
                  </a:ext>
                </a:extLst>
              </p:cNvPr>
              <p:cNvSpPr/>
              <p:nvPr/>
            </p:nvSpPr>
            <p:spPr>
              <a:xfrm>
                <a:off x="944327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5CECD78-D08C-A63A-B92C-367ECA532F3F}"/>
                  </a:ext>
                </a:extLst>
              </p:cNvPr>
              <p:cNvSpPr/>
              <p:nvPr/>
            </p:nvSpPr>
            <p:spPr>
              <a:xfrm>
                <a:off x="9443270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8E3A77-DBDC-1733-D289-A77C9B2E4A2A}"/>
                  </a:ext>
                </a:extLst>
              </p:cNvPr>
              <p:cNvSpPr/>
              <p:nvPr/>
            </p:nvSpPr>
            <p:spPr>
              <a:xfrm>
                <a:off x="10264310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AA77557-9007-3611-D4C3-918BA584974E}"/>
                  </a:ext>
                </a:extLst>
              </p:cNvPr>
              <p:cNvSpPr/>
              <p:nvPr/>
            </p:nvSpPr>
            <p:spPr>
              <a:xfrm>
                <a:off x="10264310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29B045D0-6AA0-58CD-DE93-C5B3051E350E}"/>
                  </a:ext>
                </a:extLst>
              </p:cNvPr>
              <p:cNvSpPr/>
              <p:nvPr/>
            </p:nvSpPr>
            <p:spPr>
              <a:xfrm>
                <a:off x="10100083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CCA2659-5E2E-55A5-8C05-57F9052AB088}"/>
                  </a:ext>
                </a:extLst>
              </p:cNvPr>
              <p:cNvSpPr/>
              <p:nvPr/>
            </p:nvSpPr>
            <p:spPr>
              <a:xfrm>
                <a:off x="10264310" y="3441909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5 w 37193"/>
                  <a:gd name="connsiteY3" fmla="*/ 18765 h 41944"/>
                  <a:gd name="connsiteX4" fmla="*/ 0 w 37193"/>
                  <a:gd name="connsiteY4" fmla="*/ 20972 h 41944"/>
                  <a:gd name="connsiteX5" fmla="*/ 95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E10EC47-A9B8-73A9-E8F3-5547E11C0AF5}"/>
                  </a:ext>
                </a:extLst>
              </p:cNvPr>
              <p:cNvSpPr/>
              <p:nvPr/>
            </p:nvSpPr>
            <p:spPr>
              <a:xfrm>
                <a:off x="9443270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2933D51-1418-528C-38D2-BB3DC12B4E65}"/>
                  </a:ext>
                </a:extLst>
              </p:cNvPr>
              <p:cNvSpPr/>
              <p:nvPr/>
            </p:nvSpPr>
            <p:spPr>
              <a:xfrm>
                <a:off x="10428441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5F85587-2A36-14C2-1D18-D2C22A141B80}"/>
                  </a:ext>
                </a:extLst>
              </p:cNvPr>
              <p:cNvSpPr/>
              <p:nvPr/>
            </p:nvSpPr>
            <p:spPr>
              <a:xfrm>
                <a:off x="105927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F0AE8B3-6D39-FD3F-B569-530C9C241F0F}"/>
                  </a:ext>
                </a:extLst>
              </p:cNvPr>
              <p:cNvSpPr/>
              <p:nvPr/>
            </p:nvSpPr>
            <p:spPr>
              <a:xfrm>
                <a:off x="10428441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134F902-3E6F-3492-6F5F-2D2241E0391A}"/>
                  </a:ext>
                </a:extLst>
              </p:cNvPr>
              <p:cNvSpPr/>
              <p:nvPr/>
            </p:nvSpPr>
            <p:spPr>
              <a:xfrm>
                <a:off x="10428441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A651C28-181E-C41B-8BCA-6874308F2E8A}"/>
                  </a:ext>
                </a:extLst>
              </p:cNvPr>
              <p:cNvSpPr/>
              <p:nvPr/>
            </p:nvSpPr>
            <p:spPr>
              <a:xfrm>
                <a:off x="10428537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2 w 37193"/>
                  <a:gd name="connsiteY2" fmla="*/ 0 h 41944"/>
                  <a:gd name="connsiteX3" fmla="*/ 815 w 37193"/>
                  <a:gd name="connsiteY3" fmla="*/ 14733 h 41944"/>
                  <a:gd name="connsiteX4" fmla="*/ 0 w 37193"/>
                  <a:gd name="connsiteY4" fmla="*/ 20972 h 41944"/>
                  <a:gd name="connsiteX5" fmla="*/ 18620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6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BFAD1F7-7D3A-6EA5-A505-220F698C0CE7}"/>
                  </a:ext>
                </a:extLst>
              </p:cNvPr>
              <p:cNvSpPr/>
              <p:nvPr/>
            </p:nvSpPr>
            <p:spPr>
              <a:xfrm>
                <a:off x="911486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F9C3446-A0C1-F3A2-14C5-22CC998FFF81}"/>
                  </a:ext>
                </a:extLst>
              </p:cNvPr>
              <p:cNvSpPr/>
              <p:nvPr/>
            </p:nvSpPr>
            <p:spPr>
              <a:xfrm>
                <a:off x="9114815" y="2515767"/>
                <a:ext cx="37145" cy="41896"/>
              </a:xfrm>
              <a:custGeom>
                <a:avLst/>
                <a:gdLst>
                  <a:gd name="connsiteX0" fmla="*/ 36377 w 37145"/>
                  <a:gd name="connsiteY0" fmla="*/ 14686 h 41896"/>
                  <a:gd name="connsiteX1" fmla="*/ 18621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77" y="14686"/>
                    </a:moveTo>
                    <a:cubicBezTo>
                      <a:pt x="34026" y="6191"/>
                      <a:pt x="26971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843" y="41897"/>
                      <a:pt x="37145" y="32490"/>
                      <a:pt x="37145" y="20925"/>
                    </a:cubicBezTo>
                    <a:cubicBezTo>
                      <a:pt x="37145" y="18717"/>
                      <a:pt x="36857" y="16605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96D6D5B-4C33-8C4B-ABF4-E5F07F5773BD}"/>
                  </a:ext>
                </a:extLst>
              </p:cNvPr>
              <p:cNvSpPr/>
              <p:nvPr/>
            </p:nvSpPr>
            <p:spPr>
              <a:xfrm>
                <a:off x="10592717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63A6649-087C-1FFB-EB11-6BCF2C99F822}"/>
                  </a:ext>
                </a:extLst>
              </p:cNvPr>
              <p:cNvSpPr/>
              <p:nvPr/>
            </p:nvSpPr>
            <p:spPr>
              <a:xfrm>
                <a:off x="10592717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A128596-FB7A-7916-9A75-63761E2E13EB}"/>
                  </a:ext>
                </a:extLst>
              </p:cNvPr>
              <p:cNvSpPr/>
              <p:nvPr/>
            </p:nvSpPr>
            <p:spPr>
              <a:xfrm>
                <a:off x="10428441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0 w 37193"/>
                  <a:gd name="connsiteY1" fmla="*/ 0 h 41944"/>
                  <a:gd name="connsiteX2" fmla="*/ 0 w 37193"/>
                  <a:gd name="connsiteY2" fmla="*/ 20973 h 41944"/>
                  <a:gd name="connsiteX3" fmla="*/ 18620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8AE6EB2-EB6B-37C7-0EFC-546EECCC50BC}"/>
                  </a:ext>
                </a:extLst>
              </p:cNvPr>
              <p:cNvSpPr/>
              <p:nvPr/>
            </p:nvSpPr>
            <p:spPr>
              <a:xfrm>
                <a:off x="10592717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F6EFEF9D-C33C-2136-E221-2D716C79B36B}"/>
                  </a:ext>
                </a:extLst>
              </p:cNvPr>
              <p:cNvSpPr/>
              <p:nvPr/>
            </p:nvSpPr>
            <p:spPr>
              <a:xfrm>
                <a:off x="91148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18B8BB0-5F24-1573-5E44-42C51BA545CD}"/>
                  </a:ext>
                </a:extLst>
              </p:cNvPr>
              <p:cNvSpPr/>
              <p:nvPr/>
            </p:nvSpPr>
            <p:spPr>
              <a:xfrm>
                <a:off x="911486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75554B69-0071-6139-5883-02C1EE73AAF6}"/>
                  </a:ext>
                </a:extLst>
              </p:cNvPr>
              <p:cNvSpPr/>
              <p:nvPr/>
            </p:nvSpPr>
            <p:spPr>
              <a:xfrm>
                <a:off x="10428441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DA94384-8D92-CC4F-D3B5-60900E5E7671}"/>
                  </a:ext>
                </a:extLst>
              </p:cNvPr>
              <p:cNvSpPr/>
              <p:nvPr/>
            </p:nvSpPr>
            <p:spPr>
              <a:xfrm>
                <a:off x="10428441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46D35F4-2082-9D35-313F-B6BD9A3906D9}"/>
                  </a:ext>
                </a:extLst>
              </p:cNvPr>
              <p:cNvSpPr/>
              <p:nvPr/>
            </p:nvSpPr>
            <p:spPr>
              <a:xfrm>
                <a:off x="9279043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31E36129-F5A0-E618-486E-780D6D031B5C}"/>
                  </a:ext>
                </a:extLst>
              </p:cNvPr>
              <p:cNvSpPr/>
              <p:nvPr/>
            </p:nvSpPr>
            <p:spPr>
              <a:xfrm>
                <a:off x="10428441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B90E536-C746-0C1D-5693-C26FC076FC93}"/>
                  </a:ext>
                </a:extLst>
              </p:cNvPr>
              <p:cNvSpPr/>
              <p:nvPr/>
            </p:nvSpPr>
            <p:spPr>
              <a:xfrm>
                <a:off x="9114815" y="292988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96226ED-4497-BF0E-884A-1242370F9EAA}"/>
                  </a:ext>
                </a:extLst>
              </p:cNvPr>
              <p:cNvSpPr/>
              <p:nvPr/>
            </p:nvSpPr>
            <p:spPr>
              <a:xfrm>
                <a:off x="9114815" y="1774825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AE226B3-47A6-8C6C-91FD-16A91C1CFFD8}"/>
                  </a:ext>
                </a:extLst>
              </p:cNvPr>
              <p:cNvSpPr/>
              <p:nvPr/>
            </p:nvSpPr>
            <p:spPr>
              <a:xfrm>
                <a:off x="9114815" y="1033931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5B86572-BD17-3093-8D82-E107C5802568}"/>
                  </a:ext>
                </a:extLst>
              </p:cNvPr>
              <p:cNvSpPr/>
              <p:nvPr/>
            </p:nvSpPr>
            <p:spPr>
              <a:xfrm>
                <a:off x="10428537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2 w 37193"/>
                  <a:gd name="connsiteY2" fmla="*/ 0 h 41944"/>
                  <a:gd name="connsiteX3" fmla="*/ 815 w 37193"/>
                  <a:gd name="connsiteY3" fmla="*/ 14686 h 41944"/>
                  <a:gd name="connsiteX4" fmla="*/ 0 w 37193"/>
                  <a:gd name="connsiteY4" fmla="*/ 20973 h 41944"/>
                  <a:gd name="connsiteX5" fmla="*/ 18620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09" y="16605"/>
                      <a:pt x="36282" y="14686"/>
                    </a:cubicBezTo>
                    <a:cubicBezTo>
                      <a:pt x="33930" y="6191"/>
                      <a:pt x="26876" y="-48"/>
                      <a:pt x="18572" y="0"/>
                    </a:cubicBezTo>
                    <a:cubicBezTo>
                      <a:pt x="10174" y="0"/>
                      <a:pt x="3167" y="6191"/>
                      <a:pt x="815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0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28C8E53-1E5E-C7AE-27BC-E1F9A59D24E3}"/>
                  </a:ext>
                </a:extLst>
              </p:cNvPr>
              <p:cNvSpPr/>
              <p:nvPr/>
            </p:nvSpPr>
            <p:spPr>
              <a:xfrm>
                <a:off x="10428441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10D007D-F1B2-88E2-03F8-F26C19D4763B}"/>
                  </a:ext>
                </a:extLst>
              </p:cNvPr>
              <p:cNvSpPr/>
              <p:nvPr/>
            </p:nvSpPr>
            <p:spPr>
              <a:xfrm>
                <a:off x="9114815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EBEE438-8294-246A-D06C-38CD43415A5F}"/>
                  </a:ext>
                </a:extLst>
              </p:cNvPr>
              <p:cNvSpPr/>
              <p:nvPr/>
            </p:nvSpPr>
            <p:spPr>
              <a:xfrm>
                <a:off x="10428537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2 w 37193"/>
                  <a:gd name="connsiteY1" fmla="*/ 0 h 41896"/>
                  <a:gd name="connsiteX2" fmla="*/ 18572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8620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6" y="0"/>
                      <a:pt x="18572" y="0"/>
                    </a:cubicBezTo>
                    <a:lnTo>
                      <a:pt x="18572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0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5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8DF00E9-1296-FC2F-A7B9-429F98032598}"/>
                  </a:ext>
                </a:extLst>
              </p:cNvPr>
              <p:cNvSpPr/>
              <p:nvPr/>
            </p:nvSpPr>
            <p:spPr>
              <a:xfrm>
                <a:off x="1026431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ECE5031-8848-EB4B-1FF2-6211AB0EECA2}"/>
                  </a:ext>
                </a:extLst>
              </p:cNvPr>
              <p:cNvSpPr/>
              <p:nvPr/>
            </p:nvSpPr>
            <p:spPr>
              <a:xfrm>
                <a:off x="97716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F67E273-43F7-C165-B0DF-4EC1831EA635}"/>
                  </a:ext>
                </a:extLst>
              </p:cNvPr>
              <p:cNvSpPr/>
              <p:nvPr/>
            </p:nvSpPr>
            <p:spPr>
              <a:xfrm>
                <a:off x="99359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ADD6D9BB-EFD7-56F5-4D7A-744BB9A59754}"/>
                  </a:ext>
                </a:extLst>
              </p:cNvPr>
              <p:cNvSpPr/>
              <p:nvPr/>
            </p:nvSpPr>
            <p:spPr>
              <a:xfrm>
                <a:off x="9607449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357BBE8-31A7-672A-0B57-A8E18085AB0B}"/>
                  </a:ext>
                </a:extLst>
              </p:cNvPr>
              <p:cNvSpPr/>
              <p:nvPr/>
            </p:nvSpPr>
            <p:spPr>
              <a:xfrm>
                <a:off x="9771676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20158F-8770-5B61-5C0B-037F64AFE11D}"/>
                  </a:ext>
                </a:extLst>
              </p:cNvPr>
              <p:cNvSpPr/>
              <p:nvPr/>
            </p:nvSpPr>
            <p:spPr>
              <a:xfrm>
                <a:off x="977162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2278400-2D6E-819D-1279-71B0188F2FAB}"/>
                  </a:ext>
                </a:extLst>
              </p:cNvPr>
              <p:cNvSpPr/>
              <p:nvPr/>
            </p:nvSpPr>
            <p:spPr>
              <a:xfrm>
                <a:off x="9935856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65E7837-3C49-9E6D-DA82-EC7BB2641E31}"/>
                  </a:ext>
                </a:extLst>
              </p:cNvPr>
              <p:cNvSpPr/>
              <p:nvPr/>
            </p:nvSpPr>
            <p:spPr>
              <a:xfrm>
                <a:off x="9607449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A46A230-2E31-864A-EDD5-608F962BE270}"/>
                  </a:ext>
                </a:extLst>
              </p:cNvPr>
              <p:cNvSpPr/>
              <p:nvPr/>
            </p:nvSpPr>
            <p:spPr>
              <a:xfrm>
                <a:off x="944327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8D7C562-9003-E7DF-6C76-32699554FCB8}"/>
                  </a:ext>
                </a:extLst>
              </p:cNvPr>
              <p:cNvSpPr/>
              <p:nvPr/>
            </p:nvSpPr>
            <p:spPr>
              <a:xfrm>
                <a:off x="9935904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5BFAD888-B17F-65F5-70D6-1249C2D63BF9}"/>
                  </a:ext>
                </a:extLst>
              </p:cNvPr>
              <p:cNvSpPr/>
              <p:nvPr/>
            </p:nvSpPr>
            <p:spPr>
              <a:xfrm>
                <a:off x="9607449" y="2700967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303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9BFE930-A0C2-3E8B-4B2D-E3EE19674B54}"/>
                  </a:ext>
                </a:extLst>
              </p:cNvPr>
              <p:cNvSpPr/>
              <p:nvPr/>
            </p:nvSpPr>
            <p:spPr>
              <a:xfrm>
                <a:off x="9935904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44E0077D-576E-8854-3CA1-729A542AA491}"/>
                  </a:ext>
                </a:extLst>
              </p:cNvPr>
              <p:cNvSpPr/>
              <p:nvPr/>
            </p:nvSpPr>
            <p:spPr>
              <a:xfrm>
                <a:off x="9935904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6C87739-B48D-CF94-11DC-EC14E1AE6ECB}"/>
                  </a:ext>
                </a:extLst>
              </p:cNvPr>
              <p:cNvSpPr/>
              <p:nvPr/>
            </p:nvSpPr>
            <p:spPr>
              <a:xfrm>
                <a:off x="9607449" y="1219226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1020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1020"/>
                    </a:cubicBezTo>
                    <a:cubicBezTo>
                      <a:pt x="37241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BC74130-6315-2AF8-290B-C25D86BCF18F}"/>
                  </a:ext>
                </a:extLst>
              </p:cNvPr>
              <p:cNvSpPr/>
              <p:nvPr/>
            </p:nvSpPr>
            <p:spPr>
              <a:xfrm>
                <a:off x="977167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FA26338-913C-B875-0095-B1C310651333}"/>
                  </a:ext>
                </a:extLst>
              </p:cNvPr>
              <p:cNvSpPr/>
              <p:nvPr/>
            </p:nvSpPr>
            <p:spPr>
              <a:xfrm>
                <a:off x="9607449" y="1960073"/>
                <a:ext cx="37240" cy="41944"/>
              </a:xfrm>
              <a:custGeom>
                <a:avLst/>
                <a:gdLst>
                  <a:gd name="connsiteX0" fmla="*/ 20540 w 37240"/>
                  <a:gd name="connsiteY0" fmla="*/ 144 h 41944"/>
                  <a:gd name="connsiteX1" fmla="*/ 18621 w 37240"/>
                  <a:gd name="connsiteY1" fmla="*/ 0 h 41944"/>
                  <a:gd name="connsiteX2" fmla="*/ 95 w 37240"/>
                  <a:gd name="connsiteY2" fmla="*/ 18813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144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302"/>
                      <a:pt x="95" y="18813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BC792F2B-A36D-2AD7-B056-90C31D160484}"/>
                  </a:ext>
                </a:extLst>
              </p:cNvPr>
              <p:cNvSpPr/>
              <p:nvPr/>
            </p:nvSpPr>
            <p:spPr>
              <a:xfrm>
                <a:off x="9607449" y="47828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547C2C7-9972-D2C6-2873-EBF4F660329C}"/>
                  </a:ext>
                </a:extLst>
              </p:cNvPr>
              <p:cNvSpPr/>
              <p:nvPr/>
            </p:nvSpPr>
            <p:spPr>
              <a:xfrm>
                <a:off x="977167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F8C0074-5579-9434-C072-F045BDA2FD4C}"/>
                  </a:ext>
                </a:extLst>
              </p:cNvPr>
              <p:cNvSpPr/>
              <p:nvPr/>
            </p:nvSpPr>
            <p:spPr>
              <a:xfrm>
                <a:off x="977162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9A3412D-6005-9032-AFFE-34FD02442464}"/>
                  </a:ext>
                </a:extLst>
              </p:cNvPr>
              <p:cNvSpPr/>
              <p:nvPr/>
            </p:nvSpPr>
            <p:spPr>
              <a:xfrm>
                <a:off x="9771676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5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5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7" y="16653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A5845B6-5D35-C750-4E50-4BC36211DC2D}"/>
                  </a:ext>
                </a:extLst>
              </p:cNvPr>
              <p:cNvSpPr/>
              <p:nvPr/>
            </p:nvSpPr>
            <p:spPr>
              <a:xfrm>
                <a:off x="97716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28E591B-5E53-68D1-7933-6821659320CD}"/>
                  </a:ext>
                </a:extLst>
              </p:cNvPr>
              <p:cNvSpPr/>
              <p:nvPr/>
            </p:nvSpPr>
            <p:spPr>
              <a:xfrm>
                <a:off x="97716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06E77D1F-43EF-BBAF-1FFA-0AD919DBF762}"/>
                  </a:ext>
                </a:extLst>
              </p:cNvPr>
              <p:cNvSpPr/>
              <p:nvPr/>
            </p:nvSpPr>
            <p:spPr>
              <a:xfrm>
                <a:off x="96074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944FD55-2DA6-6BF9-89E8-A15F88160AF4}"/>
                  </a:ext>
                </a:extLst>
              </p:cNvPr>
              <p:cNvSpPr/>
              <p:nvPr/>
            </p:nvSpPr>
            <p:spPr>
              <a:xfrm>
                <a:off x="977167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8D4BBC6A-6662-6ED0-B362-DE0E2821C870}"/>
                  </a:ext>
                </a:extLst>
              </p:cNvPr>
              <p:cNvSpPr/>
              <p:nvPr/>
            </p:nvSpPr>
            <p:spPr>
              <a:xfrm>
                <a:off x="9935904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692C385-096A-85D7-E0A7-A7DA2C79FD45}"/>
                  </a:ext>
                </a:extLst>
              </p:cNvPr>
              <p:cNvSpPr/>
              <p:nvPr/>
            </p:nvSpPr>
            <p:spPr>
              <a:xfrm>
                <a:off x="10100083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3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A9B6B0-F734-E49D-1B1A-65EC89E3C417}"/>
                  </a:ext>
                </a:extLst>
              </p:cNvPr>
              <p:cNvSpPr/>
              <p:nvPr/>
            </p:nvSpPr>
            <p:spPr>
              <a:xfrm>
                <a:off x="9607497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9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5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D9F50262-BA63-7E90-EA90-5DC82395AF0F}"/>
                  </a:ext>
                </a:extLst>
              </p:cNvPr>
              <p:cNvSpPr/>
              <p:nvPr/>
            </p:nvSpPr>
            <p:spPr>
              <a:xfrm>
                <a:off x="10100083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CDBD22B-2981-125F-211C-0F2F6D514358}"/>
                  </a:ext>
                </a:extLst>
              </p:cNvPr>
              <p:cNvSpPr/>
              <p:nvPr/>
            </p:nvSpPr>
            <p:spPr>
              <a:xfrm>
                <a:off x="10100083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4 w 37193"/>
                  <a:gd name="connsiteY3" fmla="*/ 96 h 41944"/>
                  <a:gd name="connsiteX4" fmla="*/ 0 w 37193"/>
                  <a:gd name="connsiteY4" fmla="*/ 20972 h 41944"/>
                  <a:gd name="connsiteX5" fmla="*/ 16654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88F0A10-E904-6D38-A0D1-47DA9FA311C8}"/>
                  </a:ext>
                </a:extLst>
              </p:cNvPr>
              <p:cNvSpPr/>
              <p:nvPr/>
            </p:nvSpPr>
            <p:spPr>
              <a:xfrm>
                <a:off x="10100083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2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9D8AC64-E4E2-ABCE-D70A-591829E4628B}"/>
                  </a:ext>
                </a:extLst>
              </p:cNvPr>
              <p:cNvSpPr/>
              <p:nvPr/>
            </p:nvSpPr>
            <p:spPr>
              <a:xfrm>
                <a:off x="9443270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938E8F8-99D6-D9F6-6DBA-B02C5050DFC3}"/>
                  </a:ext>
                </a:extLst>
              </p:cNvPr>
              <p:cNvSpPr/>
              <p:nvPr/>
            </p:nvSpPr>
            <p:spPr>
              <a:xfrm>
                <a:off x="10100083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CB4E8AE-6A91-793B-72D8-99CD65FB7C4F}"/>
                  </a:ext>
                </a:extLst>
              </p:cNvPr>
              <p:cNvSpPr/>
              <p:nvPr/>
            </p:nvSpPr>
            <p:spPr>
              <a:xfrm>
                <a:off x="10100083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7BFEF96-7F74-589B-EFA8-53BC0715839D}"/>
                  </a:ext>
                </a:extLst>
              </p:cNvPr>
              <p:cNvSpPr/>
              <p:nvPr/>
            </p:nvSpPr>
            <p:spPr>
              <a:xfrm>
                <a:off x="10100083" y="1774825"/>
                <a:ext cx="37193" cy="41896"/>
              </a:xfrm>
              <a:custGeom>
                <a:avLst/>
                <a:gdLst>
                  <a:gd name="connsiteX0" fmla="*/ 36330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6654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8 w 37193"/>
                  <a:gd name="connsiteY9" fmla="*/ 14685 h 41896"/>
                  <a:gd name="connsiteX10" fmla="*/ 36378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30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D25FD93-9E05-8C8B-CA22-ADE17D181475}"/>
                  </a:ext>
                </a:extLst>
              </p:cNvPr>
              <p:cNvSpPr/>
              <p:nvPr/>
            </p:nvSpPr>
            <p:spPr>
              <a:xfrm>
                <a:off x="99359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5C2FA5FF-9237-F644-BE2D-7BCA8241AE02}"/>
                  </a:ext>
                </a:extLst>
              </p:cNvPr>
              <p:cNvSpPr/>
              <p:nvPr/>
            </p:nvSpPr>
            <p:spPr>
              <a:xfrm>
                <a:off x="10100131" y="2515719"/>
                <a:ext cx="37193" cy="41944"/>
              </a:xfrm>
              <a:custGeom>
                <a:avLst/>
                <a:gdLst>
                  <a:gd name="connsiteX0" fmla="*/ 36282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6 w 37193"/>
                  <a:gd name="connsiteY3" fmla="*/ 14685 h 41944"/>
                  <a:gd name="connsiteX4" fmla="*/ 0 w 37193"/>
                  <a:gd name="connsiteY4" fmla="*/ 20924 h 41944"/>
                  <a:gd name="connsiteX5" fmla="*/ 16654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8 w 37193"/>
                  <a:gd name="connsiteY9" fmla="*/ 14685 h 41944"/>
                  <a:gd name="connsiteX10" fmla="*/ 36378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1934EA-8E5B-2441-A8A2-058E002B0268}"/>
                  </a:ext>
                </a:extLst>
              </p:cNvPr>
              <p:cNvSpPr/>
              <p:nvPr/>
            </p:nvSpPr>
            <p:spPr>
              <a:xfrm>
                <a:off x="9607449" y="4553203"/>
                <a:ext cx="37240" cy="41944"/>
              </a:xfrm>
              <a:custGeom>
                <a:avLst/>
                <a:gdLst>
                  <a:gd name="connsiteX0" fmla="*/ 18621 w 37240"/>
                  <a:gd name="connsiteY0" fmla="*/ 0 h 41944"/>
                  <a:gd name="connsiteX1" fmla="*/ 0 w 37240"/>
                  <a:gd name="connsiteY1" fmla="*/ 20972 h 41944"/>
                  <a:gd name="connsiteX2" fmla="*/ 18621 w 37240"/>
                  <a:gd name="connsiteY2" fmla="*/ 41945 h 41944"/>
                  <a:gd name="connsiteX3" fmla="*/ 37241 w 37240"/>
                  <a:gd name="connsiteY3" fmla="*/ 20972 h 41944"/>
                  <a:gd name="connsiteX4" fmla="*/ 18621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E2FF6DA-FD00-BAC3-9E5E-4B81F91F9D20}"/>
                  </a:ext>
                </a:extLst>
              </p:cNvPr>
              <p:cNvSpPr/>
              <p:nvPr/>
            </p:nvSpPr>
            <p:spPr>
              <a:xfrm>
                <a:off x="99359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350043B-6E82-76D7-68D2-4D5E6D043305}"/>
                  </a:ext>
                </a:extLst>
              </p:cNvPr>
              <p:cNvSpPr/>
              <p:nvPr/>
            </p:nvSpPr>
            <p:spPr>
              <a:xfrm>
                <a:off x="99359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A8E3393-7E11-A68D-89A1-731C6C397423}"/>
                  </a:ext>
                </a:extLst>
              </p:cNvPr>
              <p:cNvSpPr/>
              <p:nvPr/>
            </p:nvSpPr>
            <p:spPr>
              <a:xfrm>
                <a:off x="96074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6D0DEC84-C8BD-EC65-CD98-DF9195DCF888}"/>
                  </a:ext>
                </a:extLst>
              </p:cNvPr>
              <p:cNvSpPr/>
              <p:nvPr/>
            </p:nvSpPr>
            <p:spPr>
              <a:xfrm>
                <a:off x="9607449" y="3441909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2555867-4498-22C3-EC33-F02C988A3A62}"/>
                  </a:ext>
                </a:extLst>
              </p:cNvPr>
              <p:cNvSpPr/>
              <p:nvPr/>
            </p:nvSpPr>
            <p:spPr>
              <a:xfrm>
                <a:off x="9607449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B40D4C7-CA41-9231-522C-81C9FFB2D0A3}"/>
                  </a:ext>
                </a:extLst>
              </p:cNvPr>
              <p:cNvSpPr/>
              <p:nvPr/>
            </p:nvSpPr>
            <p:spPr>
              <a:xfrm>
                <a:off x="9935904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3EFC907-07EC-9534-7B50-284543B015FD}"/>
                  </a:ext>
                </a:extLst>
              </p:cNvPr>
              <p:cNvSpPr/>
              <p:nvPr/>
            </p:nvSpPr>
            <p:spPr>
              <a:xfrm>
                <a:off x="9935904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FDDC103-CC28-0262-DF82-1157D3D733DC}"/>
                  </a:ext>
                </a:extLst>
              </p:cNvPr>
              <p:cNvSpPr/>
              <p:nvPr/>
            </p:nvSpPr>
            <p:spPr>
              <a:xfrm>
                <a:off x="9935904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72B78D0-264C-A4E1-228F-E50B6F8C984E}"/>
                  </a:ext>
                </a:extLst>
              </p:cNvPr>
              <p:cNvSpPr/>
              <p:nvPr/>
            </p:nvSpPr>
            <p:spPr>
              <a:xfrm>
                <a:off x="9607449" y="418280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46675CD-ECFF-73BE-3784-77ECBFF76CCD}"/>
                  </a:ext>
                </a:extLst>
              </p:cNvPr>
              <p:cNvSpPr/>
              <p:nvPr/>
            </p:nvSpPr>
            <p:spPr>
              <a:xfrm>
                <a:off x="101000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CA97E162-76DE-1540-8A53-321F180CF46C}"/>
                  </a:ext>
                </a:extLst>
              </p:cNvPr>
              <p:cNvSpPr/>
              <p:nvPr/>
            </p:nvSpPr>
            <p:spPr>
              <a:xfrm>
                <a:off x="9935904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BBEACAE-89C5-8806-5352-9A1612E8EC6F}"/>
                  </a:ext>
                </a:extLst>
              </p:cNvPr>
              <p:cNvSpPr/>
              <p:nvPr/>
            </p:nvSpPr>
            <p:spPr>
              <a:xfrm>
                <a:off x="99359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5402061-32C9-B955-B3C6-F87DCC43E546}"/>
                  </a:ext>
                </a:extLst>
              </p:cNvPr>
              <p:cNvSpPr/>
              <p:nvPr/>
            </p:nvSpPr>
            <p:spPr>
              <a:xfrm>
                <a:off x="1059271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E3AB064-DA0E-0A9C-62C1-78F61A8A2381}"/>
                  </a:ext>
                </a:extLst>
              </p:cNvPr>
              <p:cNvSpPr/>
              <p:nvPr/>
            </p:nvSpPr>
            <p:spPr>
              <a:xfrm>
                <a:off x="8950588" y="1960073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9638B21-7131-035E-B3C7-223E3A7AA10D}"/>
                  </a:ext>
                </a:extLst>
              </p:cNvPr>
              <p:cNvSpPr/>
              <p:nvPr/>
            </p:nvSpPr>
            <p:spPr>
              <a:xfrm>
                <a:off x="8950588" y="107837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3051BA7-9FEA-6BCA-7370-6E9CA5805C88}"/>
                  </a:ext>
                </a:extLst>
              </p:cNvPr>
              <p:cNvSpPr/>
              <p:nvPr/>
            </p:nvSpPr>
            <p:spPr>
              <a:xfrm>
                <a:off x="10592717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E069AD7-7C03-1D7F-F3B6-B733CC685BFE}"/>
                  </a:ext>
                </a:extLst>
              </p:cNvPr>
              <p:cNvSpPr/>
              <p:nvPr/>
            </p:nvSpPr>
            <p:spPr>
              <a:xfrm>
                <a:off x="10592717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17EBE6C-3119-C3B4-174F-5FE1F1F77FF2}"/>
                  </a:ext>
                </a:extLst>
              </p:cNvPr>
              <p:cNvSpPr/>
              <p:nvPr/>
            </p:nvSpPr>
            <p:spPr>
              <a:xfrm>
                <a:off x="8950588" y="2330520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13A968B-CCFB-9308-F249-1D42C66D6AA4}"/>
                  </a:ext>
                </a:extLst>
              </p:cNvPr>
              <p:cNvSpPr/>
              <p:nvPr/>
            </p:nvSpPr>
            <p:spPr>
              <a:xfrm>
                <a:off x="8786457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3BFC14C-5B42-ED2A-0747-D0EA158FEE60}"/>
                  </a:ext>
                </a:extLst>
              </p:cNvPr>
              <p:cNvSpPr/>
              <p:nvPr/>
            </p:nvSpPr>
            <p:spPr>
              <a:xfrm>
                <a:off x="8950588" y="1589625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54B7E3C-9F1C-6DDA-4381-BBD758BA874E}"/>
                  </a:ext>
                </a:extLst>
              </p:cNvPr>
              <p:cNvSpPr/>
              <p:nvPr/>
            </p:nvSpPr>
            <p:spPr>
              <a:xfrm>
                <a:off x="8950588" y="381230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37241 w 37240"/>
                  <a:gd name="connsiteY1" fmla="*/ 20972 h 41944"/>
                  <a:gd name="connsiteX2" fmla="*/ 18620 w 37240"/>
                  <a:gd name="connsiteY2" fmla="*/ 0 h 41944"/>
                  <a:gd name="connsiteX3" fmla="*/ 0 w 37240"/>
                  <a:gd name="connsiteY3" fmla="*/ 20972 h 41944"/>
                  <a:gd name="connsiteX4" fmla="*/ 18620 w 37240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2209D6D-6F30-EF62-5E18-9DF2439AC01D}"/>
                  </a:ext>
                </a:extLst>
              </p:cNvPr>
              <p:cNvSpPr/>
              <p:nvPr/>
            </p:nvSpPr>
            <p:spPr>
              <a:xfrm>
                <a:off x="8950588" y="121917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9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59BAB47-9142-58F0-E8A7-58134AD44143}"/>
                  </a:ext>
                </a:extLst>
              </p:cNvPr>
              <p:cNvSpPr/>
              <p:nvPr/>
            </p:nvSpPr>
            <p:spPr>
              <a:xfrm>
                <a:off x="8786409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47A08788-2868-94B0-71FE-4FD0A6FE6EAE}"/>
                  </a:ext>
                </a:extLst>
              </p:cNvPr>
              <p:cNvSpPr/>
              <p:nvPr/>
            </p:nvSpPr>
            <p:spPr>
              <a:xfrm>
                <a:off x="8950588" y="848731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D68F0ED2-8042-5744-E559-8D0F485DFD38}"/>
                  </a:ext>
                </a:extLst>
              </p:cNvPr>
              <p:cNvSpPr/>
              <p:nvPr/>
            </p:nvSpPr>
            <p:spPr>
              <a:xfrm>
                <a:off x="10592717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B2205B4-AE85-FF70-3F99-14F903DDD3C5}"/>
                  </a:ext>
                </a:extLst>
              </p:cNvPr>
              <p:cNvSpPr/>
              <p:nvPr/>
            </p:nvSpPr>
            <p:spPr>
              <a:xfrm>
                <a:off x="8950588" y="478284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72 h 41944"/>
                  <a:gd name="connsiteX7" fmla="*/ 95 w 37240"/>
                  <a:gd name="connsiteY7" fmla="*/ 23132 h 41944"/>
                  <a:gd name="connsiteX8" fmla="*/ 18620 w 37240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08" y="33642"/>
                      <a:pt x="8974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4D86B74-EBF3-D591-3207-2F2DE8F29FD5}"/>
                  </a:ext>
                </a:extLst>
              </p:cNvPr>
              <p:cNvSpPr/>
              <p:nvPr/>
            </p:nvSpPr>
            <p:spPr>
              <a:xfrm>
                <a:off x="8786409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F0201741-1287-2F51-FD3E-D1BA79B2BB3F}"/>
                  </a:ext>
                </a:extLst>
              </p:cNvPr>
              <p:cNvSpPr/>
              <p:nvPr/>
            </p:nvSpPr>
            <p:spPr>
              <a:xfrm>
                <a:off x="8786457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308B4404-CBA6-9DEF-7D4B-239C3023122F}"/>
                  </a:ext>
                </a:extLst>
              </p:cNvPr>
              <p:cNvSpPr/>
              <p:nvPr/>
            </p:nvSpPr>
            <p:spPr>
              <a:xfrm>
                <a:off x="10592717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C12B483-908C-0573-0BAD-2CF8E4D33940}"/>
                  </a:ext>
                </a:extLst>
              </p:cNvPr>
              <p:cNvSpPr/>
              <p:nvPr/>
            </p:nvSpPr>
            <p:spPr>
              <a:xfrm>
                <a:off x="8786457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F96B735-0CCD-F230-FF32-BDE4D12F6CA6}"/>
                  </a:ext>
                </a:extLst>
              </p:cNvPr>
              <p:cNvSpPr/>
              <p:nvPr/>
            </p:nvSpPr>
            <p:spPr>
              <a:xfrm>
                <a:off x="8950588" y="4553203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0A48791-4676-22D5-C5AD-591E3FA6F0D4}"/>
                  </a:ext>
                </a:extLst>
              </p:cNvPr>
              <p:cNvSpPr/>
              <p:nvPr/>
            </p:nvSpPr>
            <p:spPr>
              <a:xfrm>
                <a:off x="8950684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51139C0D-97D0-C2AF-4748-79EEE2D39AEA}"/>
                  </a:ext>
                </a:extLst>
              </p:cNvPr>
              <p:cNvSpPr/>
              <p:nvPr/>
            </p:nvSpPr>
            <p:spPr>
              <a:xfrm>
                <a:off x="91148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4574FB7-FDEC-209A-CC19-E98FD259888D}"/>
                  </a:ext>
                </a:extLst>
              </p:cNvPr>
              <p:cNvSpPr/>
              <p:nvPr/>
            </p:nvSpPr>
            <p:spPr>
              <a:xfrm>
                <a:off x="8950684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1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9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F7B402-7A1C-9343-7E16-CE5138DA3423}"/>
                  </a:ext>
                </a:extLst>
              </p:cNvPr>
              <p:cNvSpPr/>
              <p:nvPr/>
            </p:nvSpPr>
            <p:spPr>
              <a:xfrm>
                <a:off x="8950588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0 w 37241"/>
                  <a:gd name="connsiteY1" fmla="*/ 0 h 41944"/>
                  <a:gd name="connsiteX2" fmla="*/ 95 w 37241"/>
                  <a:gd name="connsiteY2" fmla="*/ 18765 h 41944"/>
                  <a:gd name="connsiteX3" fmla="*/ 0 w 37241"/>
                  <a:gd name="connsiteY3" fmla="*/ 20972 h 41944"/>
                  <a:gd name="connsiteX4" fmla="*/ 95 w 37241"/>
                  <a:gd name="connsiteY4" fmla="*/ 23132 h 41944"/>
                  <a:gd name="connsiteX5" fmla="*/ 18620 w 37241"/>
                  <a:gd name="connsiteY5" fmla="*/ 41945 h 41944"/>
                  <a:gd name="connsiteX6" fmla="*/ 20540 w 37241"/>
                  <a:gd name="connsiteY6" fmla="*/ 41849 h 41944"/>
                  <a:gd name="connsiteX7" fmla="*/ 37241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0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89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2284BDE3-ED69-EBF5-C807-A7C20FA1BF02}"/>
                  </a:ext>
                </a:extLst>
              </p:cNvPr>
              <p:cNvSpPr/>
              <p:nvPr/>
            </p:nvSpPr>
            <p:spPr>
              <a:xfrm>
                <a:off x="87864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B2FCF19C-C419-D6AA-C349-67E1CCB1C07A}"/>
                  </a:ext>
                </a:extLst>
              </p:cNvPr>
              <p:cNvSpPr/>
              <p:nvPr/>
            </p:nvSpPr>
            <p:spPr>
              <a:xfrm>
                <a:off x="1059271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E48471D-1A59-3D6A-76AA-3CD8F4BBCB03}"/>
                  </a:ext>
                </a:extLst>
              </p:cNvPr>
              <p:cNvSpPr/>
              <p:nvPr/>
            </p:nvSpPr>
            <p:spPr>
              <a:xfrm>
                <a:off x="91148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88279C1-956F-8D6E-D81D-7A7E6AACB164}"/>
                  </a:ext>
                </a:extLst>
              </p:cNvPr>
              <p:cNvSpPr/>
              <p:nvPr/>
            </p:nvSpPr>
            <p:spPr>
              <a:xfrm>
                <a:off x="10592717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6EAB3-C016-A97F-5B7C-4F4E09764FDF}"/>
                  </a:ext>
                </a:extLst>
              </p:cNvPr>
              <p:cNvSpPr/>
              <p:nvPr/>
            </p:nvSpPr>
            <p:spPr>
              <a:xfrm>
                <a:off x="8786457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A09BA80-2FC3-95B5-D8AF-A36E591AA0A8}"/>
                  </a:ext>
                </a:extLst>
              </p:cNvPr>
              <p:cNvSpPr/>
              <p:nvPr/>
            </p:nvSpPr>
            <p:spPr>
              <a:xfrm>
                <a:off x="91148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63CA5D4-47D1-CD66-B5C1-DD2DE0404055}"/>
                  </a:ext>
                </a:extLst>
              </p:cNvPr>
              <p:cNvSpPr/>
              <p:nvPr/>
            </p:nvSpPr>
            <p:spPr>
              <a:xfrm>
                <a:off x="8950636" y="2701015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20493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1 w 37241"/>
                  <a:gd name="connsiteY8" fmla="*/ 41849 h 41944"/>
                  <a:gd name="connsiteX9" fmla="*/ 37242 w 37241"/>
                  <a:gd name="connsiteY9" fmla="*/ 20972 h 41944"/>
                  <a:gd name="connsiteX10" fmla="*/ 20541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7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65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CC8BF00-6A77-79B4-2ED8-5E4DB1BC033D}"/>
                  </a:ext>
                </a:extLst>
              </p:cNvPr>
              <p:cNvSpPr/>
              <p:nvPr/>
            </p:nvSpPr>
            <p:spPr>
              <a:xfrm>
                <a:off x="10592717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AFECB4C-653D-CA75-A1F6-226922EE5D08}"/>
                  </a:ext>
                </a:extLst>
              </p:cNvPr>
              <p:cNvSpPr/>
              <p:nvPr/>
            </p:nvSpPr>
            <p:spPr>
              <a:xfrm>
                <a:off x="8950588" y="3071414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045F57-8AE4-7553-8861-250686A43904}"/>
                  </a:ext>
                </a:extLst>
              </p:cNvPr>
              <p:cNvSpPr/>
              <p:nvPr/>
            </p:nvSpPr>
            <p:spPr>
              <a:xfrm>
                <a:off x="10592717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29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ktbyte.com/the-advantages-of-learning-computer-science-early-at-school/" TargetMode="External"/><Relationship Id="rId3" Type="http://schemas.openxmlformats.org/officeDocument/2006/relationships/hyperlink" Target="https://www.kaggle.com/datasets/warcoder/male-fertility-patients-survey-dataset" TargetMode="External"/><Relationship Id="rId7" Type="http://schemas.openxmlformats.org/officeDocument/2006/relationships/hyperlink" Target="https://www.interviewquery.com/p/data-science-memes" TargetMode="External"/><Relationship Id="rId2" Type="http://schemas.openxmlformats.org/officeDocument/2006/relationships/hyperlink" Target="https://www.healthdata.org/news-events/newsroom/news-releases/lancet-dramatic-declines-global-fertility-rates-set-transform#:~:text=The%20global%20TFR%20has%20more,per%20female%20as%20of%20202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lidechef.net/templates/free-baby-shower-theme-template/" TargetMode="External"/><Relationship Id="rId5" Type="http://schemas.openxmlformats.org/officeDocument/2006/relationships/hyperlink" Target="https://www.freepik.com/premium-ai-image/cute-baby-boy-with-glasses-using-laptop-computer-home-online-education-concept_164264299.htm" TargetMode="External"/><Relationship Id="rId4" Type="http://schemas.openxmlformats.org/officeDocument/2006/relationships/hyperlink" Target="https://www.vecteezy.com/vector-art/24053910-i-keep-all-my-dad-jokes-in-a-dad-a-base-funny-daddy-papa-father-s-quote" TargetMode="External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althdata.org/news-events/newsroom/news-releases/lancet-dramatic-declines-global-fertility-rates-set-transform#:~:text=The%20global%20TFR%20has%20more,per%20female%20as%20of%20202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0AC429-536E-8A7D-AD0C-FF9CA072398C}"/>
              </a:ext>
            </a:extLst>
          </p:cNvPr>
          <p:cNvGrpSpPr/>
          <p:nvPr/>
        </p:nvGrpSpPr>
        <p:grpSpPr>
          <a:xfrm>
            <a:off x="3669932" y="-1590361"/>
            <a:ext cx="470787" cy="3093864"/>
            <a:chOff x="10990375" y="-1379364"/>
            <a:chExt cx="470787" cy="3093864"/>
          </a:xfrm>
        </p:grpSpPr>
        <p:grpSp>
          <p:nvGrpSpPr>
            <p:cNvPr id="3" name="Graphic 1009">
              <a:extLst>
                <a:ext uri="{FF2B5EF4-FFF2-40B4-BE49-F238E27FC236}">
                  <a16:creationId xmlns:a16="http://schemas.microsoft.com/office/drawing/2014/main" id="{FC096BD5-3911-2175-0B6F-BB0A793D7196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582E15D-A855-B393-5796-68D242873C9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E28A59F-A282-EB33-1B32-11DDE7CB4A2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C3CA14F4-EE6E-9673-7ECB-F531774BDCA5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104A899-0746-CEF9-00B5-E76F6300B656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CCE2546-B7AD-8919-0D44-40776D89D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E254B-2CEB-7DD8-F850-6122921FBD02}"/>
              </a:ext>
            </a:extLst>
          </p:cNvPr>
          <p:cNvGrpSpPr/>
          <p:nvPr/>
        </p:nvGrpSpPr>
        <p:grpSpPr>
          <a:xfrm>
            <a:off x="2050770" y="-1945409"/>
            <a:ext cx="608618" cy="3262274"/>
            <a:chOff x="2050770" y="-1945409"/>
            <a:chExt cx="608618" cy="3262274"/>
          </a:xfrm>
        </p:grpSpPr>
        <p:grpSp>
          <p:nvGrpSpPr>
            <p:cNvPr id="15" name="Graphic 1009">
              <a:extLst>
                <a:ext uri="{FF2B5EF4-FFF2-40B4-BE49-F238E27FC236}">
                  <a16:creationId xmlns:a16="http://schemas.microsoft.com/office/drawing/2014/main" id="{A09ADFE8-D413-A59B-1B4B-F6F82BA72FC7}"/>
                </a:ext>
              </a:extLst>
            </p:cNvPr>
            <p:cNvGrpSpPr/>
            <p:nvPr/>
          </p:nvGrpSpPr>
          <p:grpSpPr>
            <a:xfrm>
              <a:off x="2263662" y="-1945409"/>
              <a:ext cx="62687" cy="2976369"/>
              <a:chOff x="2442351" y="803811"/>
              <a:chExt cx="47991" cy="2278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BA58F76-EC35-028A-DCA2-F387293BD441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5F3B475-A4B3-BCA5-A3F4-4B0BD38B686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" name="Graphic 1009">
              <a:extLst>
                <a:ext uri="{FF2B5EF4-FFF2-40B4-BE49-F238E27FC236}">
                  <a16:creationId xmlns:a16="http://schemas.microsoft.com/office/drawing/2014/main" id="{E7D397AE-ABA3-84CE-000F-E53DE873304D}"/>
                </a:ext>
              </a:extLst>
            </p:cNvPr>
            <p:cNvGrpSpPr/>
            <p:nvPr/>
          </p:nvGrpSpPr>
          <p:grpSpPr>
            <a:xfrm>
              <a:off x="2050770" y="640549"/>
              <a:ext cx="608618" cy="676316"/>
              <a:chOff x="9581375" y="1420873"/>
              <a:chExt cx="465934" cy="517761"/>
            </a:xfrm>
          </p:grpSpPr>
          <p:grpSp>
            <p:nvGrpSpPr>
              <p:cNvPr id="22" name="Graphic 1009">
                <a:extLst>
                  <a:ext uri="{FF2B5EF4-FFF2-40B4-BE49-F238E27FC236}">
                    <a16:creationId xmlns:a16="http://schemas.microsoft.com/office/drawing/2014/main" id="{D2BBEE48-C7A6-4675-1C8A-5CBABD0F7D6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6927DB-D276-4329-C5E5-77448F263EA9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F935D3F-03D5-A36B-70A4-F172BE77BF68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ABB3118-C802-774E-A06E-A0CD96F9169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10C2D8F-9D05-3444-8F76-8D7AFBC904BA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3" name="Graphic 1009">
                <a:extLst>
                  <a:ext uri="{FF2B5EF4-FFF2-40B4-BE49-F238E27FC236}">
                    <a16:creationId xmlns:a16="http://schemas.microsoft.com/office/drawing/2014/main" id="{35D741E4-A998-845E-0D77-74EB22449C72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8E1B789-F855-1649-3072-0A4184A97DD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E31BB5-B4FF-083A-07A3-7060CE45C213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6" name="Graphic 1009">
                  <a:extLst>
                    <a:ext uri="{FF2B5EF4-FFF2-40B4-BE49-F238E27FC236}">
                      <a16:creationId xmlns:a16="http://schemas.microsoft.com/office/drawing/2014/main" id="{8BCE58C5-1EFA-E654-8FE4-3A39C1A04238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1498126F-6748-B97E-897A-A46F11EC71E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AEFD796A-F10D-13DA-D417-F840606ED4A7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CC7E9D-389C-BDF7-B7E9-9CBCCE2DF2CF}"/>
              </a:ext>
            </a:extLst>
          </p:cNvPr>
          <p:cNvGrpSpPr/>
          <p:nvPr/>
        </p:nvGrpSpPr>
        <p:grpSpPr>
          <a:xfrm>
            <a:off x="2298049" y="-847636"/>
            <a:ext cx="1394999" cy="3783302"/>
            <a:chOff x="2298049" y="-847636"/>
            <a:chExt cx="1394999" cy="3783302"/>
          </a:xfrm>
        </p:grpSpPr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72AA5A57-D742-AE6A-CF18-1B6C28745250}"/>
                </a:ext>
              </a:extLst>
            </p:cNvPr>
            <p:cNvGrpSpPr/>
            <p:nvPr/>
          </p:nvGrpSpPr>
          <p:grpSpPr>
            <a:xfrm>
              <a:off x="2966797" y="-847636"/>
              <a:ext cx="62687" cy="2976369"/>
              <a:chOff x="2442351" y="803811"/>
              <a:chExt cx="47991" cy="227859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539BA85-09BC-3787-124F-8D54149FA55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92013C8-0AAC-C484-1726-BDE23279D35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aphic 1009">
              <a:extLst>
                <a:ext uri="{FF2B5EF4-FFF2-40B4-BE49-F238E27FC236}">
                  <a16:creationId xmlns:a16="http://schemas.microsoft.com/office/drawing/2014/main" id="{FF3B8141-6B48-876A-7957-36011A26303A}"/>
                </a:ext>
              </a:extLst>
            </p:cNvPr>
            <p:cNvGrpSpPr/>
            <p:nvPr/>
          </p:nvGrpSpPr>
          <p:grpSpPr>
            <a:xfrm>
              <a:off x="2298049" y="1540667"/>
              <a:ext cx="1394999" cy="1394999"/>
              <a:chOff x="5551967" y="313673"/>
              <a:chExt cx="1067957" cy="1067957"/>
            </a:xfrm>
          </p:grpSpPr>
          <p:grpSp>
            <p:nvGrpSpPr>
              <p:cNvPr id="34" name="Graphic 1009">
                <a:extLst>
                  <a:ext uri="{FF2B5EF4-FFF2-40B4-BE49-F238E27FC236}">
                    <a16:creationId xmlns:a16="http://schemas.microsoft.com/office/drawing/2014/main" id="{81D709F7-A02B-8781-AE34-0ABAE8FE33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3F8093B-2F5C-1F81-084C-FA7DED9FDF04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4D7449F-D2F1-AFFB-EE79-88DD9E14013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32D42B5-B193-933C-A371-A29DD9297E54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3B7709A-CFB8-E204-1671-4EAFCB410191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4E7F3AA-B99F-B509-B700-84AF5ECDEF5A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3F27820-30C4-D56B-EF3E-60851D867FB4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68B23F-8687-7134-321A-968C900C892B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C3A8FFD-A251-3091-4B86-57C2930D799E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C554F3D-8ECC-C191-AB9E-FF203064E25A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47DAB1A-560C-101B-8272-D40BEC9DE20A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816B747-82C4-AFE3-E9D3-2DA67AF4C4F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517F6C3-0D80-AA64-7CDE-EBBF3A22BD8B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8830E51-F42B-62F8-E15E-DCC66CB69426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B9C82AD-8E9E-A3A4-743F-ED7E4DA4575E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AD2523E-630E-4687-BA0C-EA937E92B65D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4B22668-8150-EA15-0FAC-D400BB85A240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5" name="Graphic 1009">
                <a:extLst>
                  <a:ext uri="{FF2B5EF4-FFF2-40B4-BE49-F238E27FC236}">
                    <a16:creationId xmlns:a16="http://schemas.microsoft.com/office/drawing/2014/main" id="{99E9F673-71E4-B186-4541-2DEC7B15200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3EA4829-8CFF-1D01-9683-C56F64827CF4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F740EE0-BECE-5FCE-134C-BED03D4F1262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4C9C9CD-AD30-754A-0BFE-9C9D7465336E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E07A7EC-1E88-05D9-DC21-8383C95F625C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AD57AB2-4431-4FB9-5E34-8685262E713B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E945453-6C1F-678F-014A-D221A03ABA97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6AF0F38-7997-BB5F-72A7-4E0BDC212893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854D3349-D5C2-8454-5A56-BED989FC410C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2EC38DED-12F9-3A55-3F27-A9CD478E26EB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EF7413B-385D-DDEF-8898-C338C25DD38F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AAC8758-D11B-7E4B-AB00-14788CDC962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38DF5A9-7203-38A1-A874-B2BC7355DE7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0C268F6-793B-BDA8-FB6F-0CE70E447569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9" name="Graphic 1009">
                  <a:extLst>
                    <a:ext uri="{FF2B5EF4-FFF2-40B4-BE49-F238E27FC236}">
                      <a16:creationId xmlns:a16="http://schemas.microsoft.com/office/drawing/2014/main" id="{0D84F039-8F76-EDDA-8C49-60AFFFFF2B07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50" name="Graphic 1009">
                    <a:extLst>
                      <a:ext uri="{FF2B5EF4-FFF2-40B4-BE49-F238E27FC236}">
                        <a16:creationId xmlns:a16="http://schemas.microsoft.com/office/drawing/2014/main" id="{BCC377B8-1585-6CCB-3F86-AE5F0E77345E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4D34DA0B-AA18-E27F-9780-9CD552AE3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3AB66625-5B6C-147F-F085-358544594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DDB6B41-0B11-80F1-F64D-C89642C875A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30F718-6B70-D34E-68C4-CEDE96485F83}"/>
              </a:ext>
            </a:extLst>
          </p:cNvPr>
          <p:cNvGrpSpPr/>
          <p:nvPr/>
        </p:nvGrpSpPr>
        <p:grpSpPr>
          <a:xfrm>
            <a:off x="4555680" y="-1167962"/>
            <a:ext cx="690649" cy="3412679"/>
            <a:chOff x="4555680" y="-1167962"/>
            <a:chExt cx="690649" cy="3412679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2576F69D-A98E-8D10-FDD1-DCC7892CA0E9}"/>
                </a:ext>
              </a:extLst>
            </p:cNvPr>
            <p:cNvGrpSpPr/>
            <p:nvPr/>
          </p:nvGrpSpPr>
          <p:grpSpPr>
            <a:xfrm>
              <a:off x="4781168" y="-1167962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02C131C-D0DC-62FB-8FBB-864D9DA4CB1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E8E08CC-F92D-835B-54F7-0C3CBFC57A5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" name="Graphic 1009">
              <a:extLst>
                <a:ext uri="{FF2B5EF4-FFF2-40B4-BE49-F238E27FC236}">
                  <a16:creationId xmlns:a16="http://schemas.microsoft.com/office/drawing/2014/main" id="{F7725CA4-A43F-6683-7623-62B8BA2737DF}"/>
                </a:ext>
              </a:extLst>
            </p:cNvPr>
            <p:cNvGrpSpPr/>
            <p:nvPr/>
          </p:nvGrpSpPr>
          <p:grpSpPr>
            <a:xfrm>
              <a:off x="4555680" y="1688948"/>
              <a:ext cx="690649" cy="555769"/>
              <a:chOff x="2254399" y="2958167"/>
              <a:chExt cx="528734" cy="425475"/>
            </a:xfrm>
          </p:grpSpPr>
          <p:grpSp>
            <p:nvGrpSpPr>
              <p:cNvPr id="87" name="Graphic 1009">
                <a:extLst>
                  <a:ext uri="{FF2B5EF4-FFF2-40B4-BE49-F238E27FC236}">
                    <a16:creationId xmlns:a16="http://schemas.microsoft.com/office/drawing/2014/main" id="{4DBFF7E2-F3BE-9CB8-D770-2BE64E04797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4F5F166F-A68B-2C26-0A6E-EB3213899BF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82C6750C-1CC1-2AEC-2941-5DD017EFEE0B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6091CF2-E1BD-0588-5D79-FF74C30135E2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8" name="Graphic 1009">
                <a:extLst>
                  <a:ext uri="{FF2B5EF4-FFF2-40B4-BE49-F238E27FC236}">
                    <a16:creationId xmlns:a16="http://schemas.microsoft.com/office/drawing/2014/main" id="{A9F2DCFE-B752-9F50-BCF6-6624F2572EB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530B415-98C3-0BCF-753A-6E9169A6F190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1C2A519-50B5-CA35-6725-7FB372E17ADB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820AEEEA-00E8-3C93-FE2B-461A1EC77325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6E78FD-7DFD-69F0-2613-B8DAADC81D11}"/>
              </a:ext>
            </a:extLst>
          </p:cNvPr>
          <p:cNvGrpSpPr/>
          <p:nvPr/>
        </p:nvGrpSpPr>
        <p:grpSpPr>
          <a:xfrm>
            <a:off x="1293844" y="-1114143"/>
            <a:ext cx="470787" cy="3093864"/>
            <a:chOff x="10990375" y="-1379364"/>
            <a:chExt cx="470787" cy="3093864"/>
          </a:xfrm>
        </p:grpSpPr>
        <p:grpSp>
          <p:nvGrpSpPr>
            <p:cNvPr id="96" name="Graphic 1009">
              <a:extLst>
                <a:ext uri="{FF2B5EF4-FFF2-40B4-BE49-F238E27FC236}">
                  <a16:creationId xmlns:a16="http://schemas.microsoft.com/office/drawing/2014/main" id="{49667EA6-5296-0703-2586-9B9C7C06A5C9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F0AC47B-216A-C8A8-A093-717FBFDB194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B9A24EB-EAAB-5509-A0E1-B5CA60BF3CA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7" name="Graphic 1009">
              <a:extLst>
                <a:ext uri="{FF2B5EF4-FFF2-40B4-BE49-F238E27FC236}">
                  <a16:creationId xmlns:a16="http://schemas.microsoft.com/office/drawing/2014/main" id="{5EB2E790-5F1F-458A-DA7F-7974B989E87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2060A4-D2C9-B013-D751-CD5128779A6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BB2B877-8B24-05BF-E7C6-079B6EF64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282DD-B70B-EB60-55EF-FC9E042A0729}"/>
              </a:ext>
            </a:extLst>
          </p:cNvPr>
          <p:cNvGrpSpPr/>
          <p:nvPr/>
        </p:nvGrpSpPr>
        <p:grpSpPr>
          <a:xfrm>
            <a:off x="1293844" y="3451499"/>
            <a:ext cx="4339254" cy="4052728"/>
            <a:chOff x="1293844" y="3451499"/>
            <a:chExt cx="4339254" cy="4052728"/>
          </a:xfrm>
        </p:grpSpPr>
        <p:sp>
          <p:nvSpPr>
            <p:cNvPr id="279" name="Graphic 277">
              <a:extLst>
                <a:ext uri="{FF2B5EF4-FFF2-40B4-BE49-F238E27FC236}">
                  <a16:creationId xmlns:a16="http://schemas.microsoft.com/office/drawing/2014/main" id="{37CDC007-CAFD-0C32-41EC-F15CFC3FFB58}"/>
                </a:ext>
              </a:extLst>
            </p:cNvPr>
            <p:cNvSpPr/>
            <p:nvPr/>
          </p:nvSpPr>
          <p:spPr>
            <a:xfrm>
              <a:off x="1353016" y="3496005"/>
              <a:ext cx="4280082" cy="4008222"/>
            </a:xfrm>
            <a:custGeom>
              <a:avLst/>
              <a:gdLst>
                <a:gd name="connsiteX0" fmla="*/ 6178010 w 6415278"/>
                <a:gd name="connsiteY0" fmla="*/ 0 h 6007798"/>
                <a:gd name="connsiteX1" fmla="*/ 6178010 w 6415278"/>
                <a:gd name="connsiteY1" fmla="*/ 73724 h 6007798"/>
                <a:gd name="connsiteX2" fmla="*/ 4896993 w 6415278"/>
                <a:gd name="connsiteY2" fmla="*/ 540925 h 6007798"/>
                <a:gd name="connsiteX3" fmla="*/ 4707065 w 6415278"/>
                <a:gd name="connsiteY3" fmla="*/ 540925 h 6007798"/>
                <a:gd name="connsiteX4" fmla="*/ 4707065 w 6415278"/>
                <a:gd name="connsiteY4" fmla="*/ 1673352 h 6007798"/>
                <a:gd name="connsiteX5" fmla="*/ 1708214 w 6415278"/>
                <a:gd name="connsiteY5" fmla="*/ 1673352 h 6007798"/>
                <a:gd name="connsiteX6" fmla="*/ 1708214 w 6415278"/>
                <a:gd name="connsiteY6" fmla="*/ 0 h 6007798"/>
                <a:gd name="connsiteX7" fmla="*/ 1470946 w 6415278"/>
                <a:gd name="connsiteY7" fmla="*/ 0 h 6007798"/>
                <a:gd name="connsiteX8" fmla="*/ 1470946 w 6415278"/>
                <a:gd name="connsiteY8" fmla="*/ 73724 h 6007798"/>
                <a:gd name="connsiteX9" fmla="*/ 189929 w 6415278"/>
                <a:gd name="connsiteY9" fmla="*/ 540925 h 6007798"/>
                <a:gd name="connsiteX10" fmla="*/ 0 w 6415278"/>
                <a:gd name="connsiteY10" fmla="*/ 540925 h 6007798"/>
                <a:gd name="connsiteX11" fmla="*/ 0 w 6415278"/>
                <a:gd name="connsiteY11" fmla="*/ 6007799 h 6007798"/>
                <a:gd name="connsiteX12" fmla="*/ 237268 w 6415278"/>
                <a:gd name="connsiteY12" fmla="*/ 5859114 h 6007798"/>
                <a:gd name="connsiteX13" fmla="*/ 237268 w 6415278"/>
                <a:gd name="connsiteY13" fmla="*/ 4731258 h 6007798"/>
                <a:gd name="connsiteX14" fmla="*/ 1470946 w 6415278"/>
                <a:gd name="connsiteY14" fmla="*/ 4731258 h 6007798"/>
                <a:gd name="connsiteX15" fmla="*/ 1470946 w 6415278"/>
                <a:gd name="connsiteY15" fmla="*/ 5466874 h 6007798"/>
                <a:gd name="connsiteX16" fmla="*/ 1708214 w 6415278"/>
                <a:gd name="connsiteY16" fmla="*/ 5318189 h 6007798"/>
                <a:gd name="connsiteX17" fmla="*/ 1708214 w 6415278"/>
                <a:gd name="connsiteY17" fmla="*/ 4731258 h 6007798"/>
                <a:gd name="connsiteX18" fmla="*/ 4707065 w 6415278"/>
                <a:gd name="connsiteY18" fmla="*/ 4731258 h 6007798"/>
                <a:gd name="connsiteX19" fmla="*/ 4707065 w 6415278"/>
                <a:gd name="connsiteY19" fmla="*/ 6007799 h 6007798"/>
                <a:gd name="connsiteX20" fmla="*/ 4944333 w 6415278"/>
                <a:gd name="connsiteY20" fmla="*/ 5859114 h 6007798"/>
                <a:gd name="connsiteX21" fmla="*/ 4944333 w 6415278"/>
                <a:gd name="connsiteY21" fmla="*/ 4730496 h 6007798"/>
                <a:gd name="connsiteX22" fmla="*/ 6178010 w 6415278"/>
                <a:gd name="connsiteY22" fmla="*/ 4285583 h 6007798"/>
                <a:gd name="connsiteX23" fmla="*/ 6178010 w 6415278"/>
                <a:gd name="connsiteY23" fmla="*/ 5466874 h 6007798"/>
                <a:gd name="connsiteX24" fmla="*/ 6415278 w 6415278"/>
                <a:gd name="connsiteY24" fmla="*/ 5318189 h 6007798"/>
                <a:gd name="connsiteX25" fmla="*/ 6415278 w 6415278"/>
                <a:gd name="connsiteY25" fmla="*/ 0 h 6007798"/>
                <a:gd name="connsiteX26" fmla="*/ 6178010 w 6415278"/>
                <a:gd name="connsiteY26" fmla="*/ 0 h 6007798"/>
                <a:gd name="connsiteX27" fmla="*/ 5934456 w 6415278"/>
                <a:gd name="connsiteY27" fmla="*/ 3658934 h 6007798"/>
                <a:gd name="connsiteX28" fmla="*/ 5772055 w 6415278"/>
                <a:gd name="connsiteY28" fmla="*/ 3658934 h 6007798"/>
                <a:gd name="connsiteX29" fmla="*/ 5772055 w 6415278"/>
                <a:gd name="connsiteY29" fmla="*/ 1863185 h 6007798"/>
                <a:gd name="connsiteX30" fmla="*/ 5934456 w 6415278"/>
                <a:gd name="connsiteY30" fmla="*/ 1863185 h 6007798"/>
                <a:gd name="connsiteX31" fmla="*/ 5934456 w 6415278"/>
                <a:gd name="connsiteY31" fmla="*/ 3658934 h 6007798"/>
                <a:gd name="connsiteX32" fmla="*/ 5644325 w 6415278"/>
                <a:gd name="connsiteY32" fmla="*/ 3658934 h 6007798"/>
                <a:gd name="connsiteX33" fmla="*/ 5476780 w 6415278"/>
                <a:gd name="connsiteY33" fmla="*/ 3658934 h 6007798"/>
                <a:gd name="connsiteX34" fmla="*/ 5476780 w 6415278"/>
                <a:gd name="connsiteY34" fmla="*/ 1863185 h 6007798"/>
                <a:gd name="connsiteX35" fmla="*/ 5644325 w 6415278"/>
                <a:gd name="connsiteY35" fmla="*/ 1863185 h 6007798"/>
                <a:gd name="connsiteX36" fmla="*/ 5644325 w 6415278"/>
                <a:gd name="connsiteY36" fmla="*/ 3658934 h 6007798"/>
                <a:gd name="connsiteX37" fmla="*/ 5354193 w 6415278"/>
                <a:gd name="connsiteY37" fmla="*/ 3658934 h 6007798"/>
                <a:gd name="connsiteX38" fmla="*/ 5181600 w 6415278"/>
                <a:gd name="connsiteY38" fmla="*/ 3658934 h 6007798"/>
                <a:gd name="connsiteX39" fmla="*/ 5181600 w 6415278"/>
                <a:gd name="connsiteY39" fmla="*/ 1863185 h 6007798"/>
                <a:gd name="connsiteX40" fmla="*/ 5354193 w 6415278"/>
                <a:gd name="connsiteY40" fmla="*/ 1863185 h 6007798"/>
                <a:gd name="connsiteX41" fmla="*/ 5354193 w 6415278"/>
                <a:gd name="connsiteY41" fmla="*/ 3658934 h 6007798"/>
                <a:gd name="connsiteX42" fmla="*/ 4422363 w 6415278"/>
                <a:gd name="connsiteY42" fmla="*/ 3658934 h 6007798"/>
                <a:gd name="connsiteX43" fmla="*/ 4307586 w 6415278"/>
                <a:gd name="connsiteY43" fmla="*/ 3658934 h 6007798"/>
                <a:gd name="connsiteX44" fmla="*/ 4307586 w 6415278"/>
                <a:gd name="connsiteY44" fmla="*/ 2565368 h 6007798"/>
                <a:gd name="connsiteX45" fmla="*/ 4422363 w 6415278"/>
                <a:gd name="connsiteY45" fmla="*/ 2565368 h 6007798"/>
                <a:gd name="connsiteX46" fmla="*/ 4422363 w 6415278"/>
                <a:gd name="connsiteY46" fmla="*/ 3658934 h 6007798"/>
                <a:gd name="connsiteX47" fmla="*/ 4132231 w 6415278"/>
                <a:gd name="connsiteY47" fmla="*/ 3658934 h 6007798"/>
                <a:gd name="connsiteX48" fmla="*/ 4017455 w 6415278"/>
                <a:gd name="connsiteY48" fmla="*/ 3658934 h 6007798"/>
                <a:gd name="connsiteX49" fmla="*/ 4017455 w 6415278"/>
                <a:gd name="connsiteY49" fmla="*/ 2565368 h 6007798"/>
                <a:gd name="connsiteX50" fmla="*/ 4132231 w 6415278"/>
                <a:gd name="connsiteY50" fmla="*/ 2565368 h 6007798"/>
                <a:gd name="connsiteX51" fmla="*/ 4132231 w 6415278"/>
                <a:gd name="connsiteY51" fmla="*/ 3658934 h 6007798"/>
                <a:gd name="connsiteX52" fmla="*/ 3842099 w 6415278"/>
                <a:gd name="connsiteY52" fmla="*/ 3658934 h 6007798"/>
                <a:gd name="connsiteX53" fmla="*/ 3727323 w 6415278"/>
                <a:gd name="connsiteY53" fmla="*/ 3658934 h 6007798"/>
                <a:gd name="connsiteX54" fmla="*/ 3727323 w 6415278"/>
                <a:gd name="connsiteY54" fmla="*/ 2565368 h 6007798"/>
                <a:gd name="connsiteX55" fmla="*/ 3842099 w 6415278"/>
                <a:gd name="connsiteY55" fmla="*/ 2565368 h 6007798"/>
                <a:gd name="connsiteX56" fmla="*/ 3842099 w 6415278"/>
                <a:gd name="connsiteY56" fmla="*/ 3658934 h 6007798"/>
                <a:gd name="connsiteX57" fmla="*/ 3551968 w 6415278"/>
                <a:gd name="connsiteY57" fmla="*/ 3658934 h 6007798"/>
                <a:gd name="connsiteX58" fmla="*/ 3437191 w 6415278"/>
                <a:gd name="connsiteY58" fmla="*/ 3658934 h 6007798"/>
                <a:gd name="connsiteX59" fmla="*/ 3437191 w 6415278"/>
                <a:gd name="connsiteY59" fmla="*/ 2565368 h 6007798"/>
                <a:gd name="connsiteX60" fmla="*/ 3551968 w 6415278"/>
                <a:gd name="connsiteY60" fmla="*/ 2565368 h 6007798"/>
                <a:gd name="connsiteX61" fmla="*/ 3551968 w 6415278"/>
                <a:gd name="connsiteY61" fmla="*/ 3658934 h 6007798"/>
                <a:gd name="connsiteX62" fmla="*/ 3261836 w 6415278"/>
                <a:gd name="connsiteY62" fmla="*/ 3658934 h 6007798"/>
                <a:gd name="connsiteX63" fmla="*/ 3147060 w 6415278"/>
                <a:gd name="connsiteY63" fmla="*/ 3658934 h 6007798"/>
                <a:gd name="connsiteX64" fmla="*/ 3147060 w 6415278"/>
                <a:gd name="connsiteY64" fmla="*/ 2565368 h 6007798"/>
                <a:gd name="connsiteX65" fmla="*/ 3261836 w 6415278"/>
                <a:gd name="connsiteY65" fmla="*/ 2565368 h 6007798"/>
                <a:gd name="connsiteX66" fmla="*/ 3261836 w 6415278"/>
                <a:gd name="connsiteY66" fmla="*/ 3658934 h 6007798"/>
                <a:gd name="connsiteX67" fmla="*/ 2971705 w 6415278"/>
                <a:gd name="connsiteY67" fmla="*/ 3658934 h 6007798"/>
                <a:gd name="connsiteX68" fmla="*/ 2856929 w 6415278"/>
                <a:gd name="connsiteY68" fmla="*/ 3658934 h 6007798"/>
                <a:gd name="connsiteX69" fmla="*/ 2856929 w 6415278"/>
                <a:gd name="connsiteY69" fmla="*/ 2565368 h 6007798"/>
                <a:gd name="connsiteX70" fmla="*/ 2971705 w 6415278"/>
                <a:gd name="connsiteY70" fmla="*/ 2565368 h 6007798"/>
                <a:gd name="connsiteX71" fmla="*/ 2971705 w 6415278"/>
                <a:gd name="connsiteY71" fmla="*/ 3658934 h 6007798"/>
                <a:gd name="connsiteX72" fmla="*/ 2681573 w 6415278"/>
                <a:gd name="connsiteY72" fmla="*/ 3658934 h 6007798"/>
                <a:gd name="connsiteX73" fmla="*/ 2566797 w 6415278"/>
                <a:gd name="connsiteY73" fmla="*/ 3658934 h 6007798"/>
                <a:gd name="connsiteX74" fmla="*/ 2566797 w 6415278"/>
                <a:gd name="connsiteY74" fmla="*/ 2565368 h 6007798"/>
                <a:gd name="connsiteX75" fmla="*/ 2681573 w 6415278"/>
                <a:gd name="connsiteY75" fmla="*/ 2565368 h 6007798"/>
                <a:gd name="connsiteX76" fmla="*/ 2681573 w 6415278"/>
                <a:gd name="connsiteY76" fmla="*/ 3658934 h 6007798"/>
                <a:gd name="connsiteX77" fmla="*/ 2391442 w 6415278"/>
                <a:gd name="connsiteY77" fmla="*/ 3658934 h 6007798"/>
                <a:gd name="connsiteX78" fmla="*/ 2276666 w 6415278"/>
                <a:gd name="connsiteY78" fmla="*/ 3658934 h 6007798"/>
                <a:gd name="connsiteX79" fmla="*/ 2276666 w 6415278"/>
                <a:gd name="connsiteY79" fmla="*/ 2565368 h 6007798"/>
                <a:gd name="connsiteX80" fmla="*/ 2391442 w 6415278"/>
                <a:gd name="connsiteY80" fmla="*/ 2565368 h 6007798"/>
                <a:gd name="connsiteX81" fmla="*/ 2391442 w 6415278"/>
                <a:gd name="connsiteY81" fmla="*/ 3658934 h 6007798"/>
                <a:gd name="connsiteX82" fmla="*/ 2101310 w 6415278"/>
                <a:gd name="connsiteY82" fmla="*/ 3658934 h 6007798"/>
                <a:gd name="connsiteX83" fmla="*/ 1986534 w 6415278"/>
                <a:gd name="connsiteY83" fmla="*/ 3658934 h 6007798"/>
                <a:gd name="connsiteX84" fmla="*/ 1986534 w 6415278"/>
                <a:gd name="connsiteY84" fmla="*/ 2565368 h 6007798"/>
                <a:gd name="connsiteX85" fmla="*/ 2101310 w 6415278"/>
                <a:gd name="connsiteY85" fmla="*/ 2565368 h 6007798"/>
                <a:gd name="connsiteX86" fmla="*/ 2101310 w 6415278"/>
                <a:gd name="connsiteY86" fmla="*/ 3658934 h 6007798"/>
                <a:gd name="connsiteX87" fmla="*/ 1230916 w 6415278"/>
                <a:gd name="connsiteY87" fmla="*/ 3783140 h 6007798"/>
                <a:gd name="connsiteX88" fmla="*/ 1064895 w 6415278"/>
                <a:gd name="connsiteY88" fmla="*/ 3848386 h 6007798"/>
                <a:gd name="connsiteX89" fmla="*/ 1064895 w 6415278"/>
                <a:gd name="connsiteY89" fmla="*/ 2565464 h 6007798"/>
                <a:gd name="connsiteX90" fmla="*/ 1230916 w 6415278"/>
                <a:gd name="connsiteY90" fmla="*/ 2565464 h 6007798"/>
                <a:gd name="connsiteX91" fmla="*/ 1230916 w 6415278"/>
                <a:gd name="connsiteY91" fmla="*/ 3783140 h 6007798"/>
                <a:gd name="connsiteX92" fmla="*/ 940784 w 6415278"/>
                <a:gd name="connsiteY92" fmla="*/ 3897249 h 6007798"/>
                <a:gd name="connsiteX93" fmla="*/ 769620 w 6415278"/>
                <a:gd name="connsiteY93" fmla="*/ 3964496 h 6007798"/>
                <a:gd name="connsiteX94" fmla="*/ 769620 w 6415278"/>
                <a:gd name="connsiteY94" fmla="*/ 2565464 h 6007798"/>
                <a:gd name="connsiteX95" fmla="*/ 940784 w 6415278"/>
                <a:gd name="connsiteY95" fmla="*/ 2565464 h 6007798"/>
                <a:gd name="connsiteX96" fmla="*/ 940784 w 6415278"/>
                <a:gd name="connsiteY96" fmla="*/ 3897249 h 6007798"/>
                <a:gd name="connsiteX97" fmla="*/ 650653 w 6415278"/>
                <a:gd name="connsiteY97" fmla="*/ 4011359 h 6007798"/>
                <a:gd name="connsiteX98" fmla="*/ 474440 w 6415278"/>
                <a:gd name="connsiteY98" fmla="*/ 4080701 h 6007798"/>
                <a:gd name="connsiteX99" fmla="*/ 474440 w 6415278"/>
                <a:gd name="connsiteY99" fmla="*/ 2565559 h 6007798"/>
                <a:gd name="connsiteX100" fmla="*/ 650653 w 6415278"/>
                <a:gd name="connsiteY100" fmla="*/ 2565559 h 6007798"/>
                <a:gd name="connsiteX101" fmla="*/ 650653 w 6415278"/>
                <a:gd name="connsiteY101" fmla="*/ 4011359 h 6007798"/>
                <a:gd name="connsiteX102" fmla="*/ 360521 w 6415278"/>
                <a:gd name="connsiteY102" fmla="*/ 4125468 h 6007798"/>
                <a:gd name="connsiteX103" fmla="*/ 237173 w 6415278"/>
                <a:gd name="connsiteY103" fmla="*/ 4173950 h 6007798"/>
                <a:gd name="connsiteX104" fmla="*/ 237173 w 6415278"/>
                <a:gd name="connsiteY104" fmla="*/ 2565559 h 6007798"/>
                <a:gd name="connsiteX105" fmla="*/ 360521 w 6415278"/>
                <a:gd name="connsiteY105" fmla="*/ 2565559 h 6007798"/>
                <a:gd name="connsiteX106" fmla="*/ 360521 w 6415278"/>
                <a:gd name="connsiteY106" fmla="*/ 4125468 h 6007798"/>
                <a:gd name="connsiteX107" fmla="*/ 6177915 w 6415278"/>
                <a:gd name="connsiteY107" fmla="*/ 3659029 h 6007798"/>
                <a:gd name="connsiteX108" fmla="*/ 6067235 w 6415278"/>
                <a:gd name="connsiteY108" fmla="*/ 3659029 h 6007798"/>
                <a:gd name="connsiteX109" fmla="*/ 6067235 w 6415278"/>
                <a:gd name="connsiteY109" fmla="*/ 1863185 h 6007798"/>
                <a:gd name="connsiteX110" fmla="*/ 6177915 w 6415278"/>
                <a:gd name="connsiteY110" fmla="*/ 1863185 h 6007798"/>
                <a:gd name="connsiteX111" fmla="*/ 6177915 w 6415278"/>
                <a:gd name="connsiteY111" fmla="*/ 3658934 h 6007798"/>
                <a:gd name="connsiteX112" fmla="*/ 5771960 w 6415278"/>
                <a:gd name="connsiteY112" fmla="*/ 1673447 h 6007798"/>
                <a:gd name="connsiteX113" fmla="*/ 5771960 w 6415278"/>
                <a:gd name="connsiteY113" fmla="*/ 1168432 h 6007798"/>
                <a:gd name="connsiteX114" fmla="*/ 5953316 w 6415278"/>
                <a:gd name="connsiteY114" fmla="*/ 1101947 h 6007798"/>
                <a:gd name="connsiteX115" fmla="*/ 5953316 w 6415278"/>
                <a:gd name="connsiteY115" fmla="*/ 1673447 h 6007798"/>
                <a:gd name="connsiteX116" fmla="*/ 5771960 w 6415278"/>
                <a:gd name="connsiteY116" fmla="*/ 1673447 h 6007798"/>
                <a:gd name="connsiteX117" fmla="*/ 5658041 w 6415278"/>
                <a:gd name="connsiteY117" fmla="*/ 1673447 h 6007798"/>
                <a:gd name="connsiteX118" fmla="*/ 5476685 w 6415278"/>
                <a:gd name="connsiteY118" fmla="*/ 1673447 h 6007798"/>
                <a:gd name="connsiteX119" fmla="*/ 5476685 w 6415278"/>
                <a:gd name="connsiteY119" fmla="*/ 1276636 h 6007798"/>
                <a:gd name="connsiteX120" fmla="*/ 5658041 w 6415278"/>
                <a:gd name="connsiteY120" fmla="*/ 1210151 h 6007798"/>
                <a:gd name="connsiteX121" fmla="*/ 5658041 w 6415278"/>
                <a:gd name="connsiteY121" fmla="*/ 1673447 h 6007798"/>
                <a:gd name="connsiteX122" fmla="*/ 5362766 w 6415278"/>
                <a:gd name="connsiteY122" fmla="*/ 1673447 h 6007798"/>
                <a:gd name="connsiteX123" fmla="*/ 5181410 w 6415278"/>
                <a:gd name="connsiteY123" fmla="*/ 1673447 h 6007798"/>
                <a:gd name="connsiteX124" fmla="*/ 5181410 w 6415278"/>
                <a:gd name="connsiteY124" fmla="*/ 1384935 h 6007798"/>
                <a:gd name="connsiteX125" fmla="*/ 5362766 w 6415278"/>
                <a:gd name="connsiteY125" fmla="*/ 1318451 h 6007798"/>
                <a:gd name="connsiteX126" fmla="*/ 5362766 w 6415278"/>
                <a:gd name="connsiteY126" fmla="*/ 1673447 h 6007798"/>
                <a:gd name="connsiteX127" fmla="*/ 5063871 w 6415278"/>
                <a:gd name="connsiteY127" fmla="*/ 3659029 h 6007798"/>
                <a:gd name="connsiteX128" fmla="*/ 4944142 w 6415278"/>
                <a:gd name="connsiteY128" fmla="*/ 3659029 h 6007798"/>
                <a:gd name="connsiteX129" fmla="*/ 4944142 w 6415278"/>
                <a:gd name="connsiteY129" fmla="*/ 1863185 h 6007798"/>
                <a:gd name="connsiteX130" fmla="*/ 5063871 w 6415278"/>
                <a:gd name="connsiteY130" fmla="*/ 1863185 h 6007798"/>
                <a:gd name="connsiteX131" fmla="*/ 5063871 w 6415278"/>
                <a:gd name="connsiteY131" fmla="*/ 3658934 h 6007798"/>
                <a:gd name="connsiteX132" fmla="*/ 4706874 w 6415278"/>
                <a:gd name="connsiteY132" fmla="*/ 3659029 h 6007798"/>
                <a:gd name="connsiteX133" fmla="*/ 4597527 w 6415278"/>
                <a:gd name="connsiteY133" fmla="*/ 3659029 h 6007798"/>
                <a:gd name="connsiteX134" fmla="*/ 4597527 w 6415278"/>
                <a:gd name="connsiteY134" fmla="*/ 2565464 h 6007798"/>
                <a:gd name="connsiteX135" fmla="*/ 4706874 w 6415278"/>
                <a:gd name="connsiteY135" fmla="*/ 2565464 h 6007798"/>
                <a:gd name="connsiteX136" fmla="*/ 4706874 w 6415278"/>
                <a:gd name="connsiteY136" fmla="*/ 3659029 h 6007798"/>
                <a:gd name="connsiteX137" fmla="*/ 4307396 w 6415278"/>
                <a:gd name="connsiteY137" fmla="*/ 2375726 h 6007798"/>
                <a:gd name="connsiteX138" fmla="*/ 4307396 w 6415278"/>
                <a:gd name="connsiteY138" fmla="*/ 1863281 h 6007798"/>
                <a:gd name="connsiteX139" fmla="*/ 4483608 w 6415278"/>
                <a:gd name="connsiteY139" fmla="*/ 1863281 h 6007798"/>
                <a:gd name="connsiteX140" fmla="*/ 4483608 w 6415278"/>
                <a:gd name="connsiteY140" fmla="*/ 2375726 h 6007798"/>
                <a:gd name="connsiteX141" fmla="*/ 4307396 w 6415278"/>
                <a:gd name="connsiteY141" fmla="*/ 2375726 h 6007798"/>
                <a:gd name="connsiteX142" fmla="*/ 4193477 w 6415278"/>
                <a:gd name="connsiteY142" fmla="*/ 2375726 h 6007798"/>
                <a:gd name="connsiteX143" fmla="*/ 4017264 w 6415278"/>
                <a:gd name="connsiteY143" fmla="*/ 2375726 h 6007798"/>
                <a:gd name="connsiteX144" fmla="*/ 4017264 w 6415278"/>
                <a:gd name="connsiteY144" fmla="*/ 1863281 h 6007798"/>
                <a:gd name="connsiteX145" fmla="*/ 4193477 w 6415278"/>
                <a:gd name="connsiteY145" fmla="*/ 1863281 h 6007798"/>
                <a:gd name="connsiteX146" fmla="*/ 4193477 w 6415278"/>
                <a:gd name="connsiteY146" fmla="*/ 2375726 h 6007798"/>
                <a:gd name="connsiteX147" fmla="*/ 3903345 w 6415278"/>
                <a:gd name="connsiteY147" fmla="*/ 2375726 h 6007798"/>
                <a:gd name="connsiteX148" fmla="*/ 3727133 w 6415278"/>
                <a:gd name="connsiteY148" fmla="*/ 2375726 h 6007798"/>
                <a:gd name="connsiteX149" fmla="*/ 3727133 w 6415278"/>
                <a:gd name="connsiteY149" fmla="*/ 1863281 h 6007798"/>
                <a:gd name="connsiteX150" fmla="*/ 3903345 w 6415278"/>
                <a:gd name="connsiteY150" fmla="*/ 1863281 h 6007798"/>
                <a:gd name="connsiteX151" fmla="*/ 3903345 w 6415278"/>
                <a:gd name="connsiteY151" fmla="*/ 2375726 h 6007798"/>
                <a:gd name="connsiteX152" fmla="*/ 3613214 w 6415278"/>
                <a:gd name="connsiteY152" fmla="*/ 2375726 h 6007798"/>
                <a:gd name="connsiteX153" fmla="*/ 3437001 w 6415278"/>
                <a:gd name="connsiteY153" fmla="*/ 2375726 h 6007798"/>
                <a:gd name="connsiteX154" fmla="*/ 3437001 w 6415278"/>
                <a:gd name="connsiteY154" fmla="*/ 1863281 h 6007798"/>
                <a:gd name="connsiteX155" fmla="*/ 3613214 w 6415278"/>
                <a:gd name="connsiteY155" fmla="*/ 1863281 h 6007798"/>
                <a:gd name="connsiteX156" fmla="*/ 3613214 w 6415278"/>
                <a:gd name="connsiteY156" fmla="*/ 2375726 h 6007798"/>
                <a:gd name="connsiteX157" fmla="*/ 3323082 w 6415278"/>
                <a:gd name="connsiteY157" fmla="*/ 2375726 h 6007798"/>
                <a:gd name="connsiteX158" fmla="*/ 3146870 w 6415278"/>
                <a:gd name="connsiteY158" fmla="*/ 2375726 h 6007798"/>
                <a:gd name="connsiteX159" fmla="*/ 3146870 w 6415278"/>
                <a:gd name="connsiteY159" fmla="*/ 1863281 h 6007798"/>
                <a:gd name="connsiteX160" fmla="*/ 3323082 w 6415278"/>
                <a:gd name="connsiteY160" fmla="*/ 1863281 h 6007798"/>
                <a:gd name="connsiteX161" fmla="*/ 3323082 w 6415278"/>
                <a:gd name="connsiteY161" fmla="*/ 2375726 h 6007798"/>
                <a:gd name="connsiteX162" fmla="*/ 3032951 w 6415278"/>
                <a:gd name="connsiteY162" fmla="*/ 2375726 h 6007798"/>
                <a:gd name="connsiteX163" fmla="*/ 2856738 w 6415278"/>
                <a:gd name="connsiteY163" fmla="*/ 2375726 h 6007798"/>
                <a:gd name="connsiteX164" fmla="*/ 2856738 w 6415278"/>
                <a:gd name="connsiteY164" fmla="*/ 1863281 h 6007798"/>
                <a:gd name="connsiteX165" fmla="*/ 3032951 w 6415278"/>
                <a:gd name="connsiteY165" fmla="*/ 1863281 h 6007798"/>
                <a:gd name="connsiteX166" fmla="*/ 3032951 w 6415278"/>
                <a:gd name="connsiteY166" fmla="*/ 2375726 h 6007798"/>
                <a:gd name="connsiteX167" fmla="*/ 2742819 w 6415278"/>
                <a:gd name="connsiteY167" fmla="*/ 2375726 h 6007798"/>
                <a:gd name="connsiteX168" fmla="*/ 2566607 w 6415278"/>
                <a:gd name="connsiteY168" fmla="*/ 2375726 h 6007798"/>
                <a:gd name="connsiteX169" fmla="*/ 2566607 w 6415278"/>
                <a:gd name="connsiteY169" fmla="*/ 1863281 h 6007798"/>
                <a:gd name="connsiteX170" fmla="*/ 2742819 w 6415278"/>
                <a:gd name="connsiteY170" fmla="*/ 1863281 h 6007798"/>
                <a:gd name="connsiteX171" fmla="*/ 2742819 w 6415278"/>
                <a:gd name="connsiteY171" fmla="*/ 2375726 h 6007798"/>
                <a:gd name="connsiteX172" fmla="*/ 2452688 w 6415278"/>
                <a:gd name="connsiteY172" fmla="*/ 2375726 h 6007798"/>
                <a:gd name="connsiteX173" fmla="*/ 2276475 w 6415278"/>
                <a:gd name="connsiteY173" fmla="*/ 2375726 h 6007798"/>
                <a:gd name="connsiteX174" fmla="*/ 2276475 w 6415278"/>
                <a:gd name="connsiteY174" fmla="*/ 1863281 h 6007798"/>
                <a:gd name="connsiteX175" fmla="*/ 2452688 w 6415278"/>
                <a:gd name="connsiteY175" fmla="*/ 1863281 h 6007798"/>
                <a:gd name="connsiteX176" fmla="*/ 2452688 w 6415278"/>
                <a:gd name="connsiteY176" fmla="*/ 2375726 h 6007798"/>
                <a:gd name="connsiteX177" fmla="*/ 2162556 w 6415278"/>
                <a:gd name="connsiteY177" fmla="*/ 2375726 h 6007798"/>
                <a:gd name="connsiteX178" fmla="*/ 1986343 w 6415278"/>
                <a:gd name="connsiteY178" fmla="*/ 2375726 h 6007798"/>
                <a:gd name="connsiteX179" fmla="*/ 1986343 w 6415278"/>
                <a:gd name="connsiteY179" fmla="*/ 1863281 h 6007798"/>
                <a:gd name="connsiteX180" fmla="*/ 2162556 w 6415278"/>
                <a:gd name="connsiteY180" fmla="*/ 1863281 h 6007798"/>
                <a:gd name="connsiteX181" fmla="*/ 2162556 w 6415278"/>
                <a:gd name="connsiteY181" fmla="*/ 2375726 h 6007798"/>
                <a:gd name="connsiteX182" fmla="*/ 1810988 w 6415278"/>
                <a:gd name="connsiteY182" fmla="*/ 3659029 h 6007798"/>
                <a:gd name="connsiteX183" fmla="*/ 1707928 w 6415278"/>
                <a:gd name="connsiteY183" fmla="*/ 3659029 h 6007798"/>
                <a:gd name="connsiteX184" fmla="*/ 1707928 w 6415278"/>
                <a:gd name="connsiteY184" fmla="*/ 2565464 h 6007798"/>
                <a:gd name="connsiteX185" fmla="*/ 1810988 w 6415278"/>
                <a:gd name="connsiteY185" fmla="*/ 2565464 h 6007798"/>
                <a:gd name="connsiteX186" fmla="*/ 1810988 w 6415278"/>
                <a:gd name="connsiteY186" fmla="*/ 3659029 h 6007798"/>
                <a:gd name="connsiteX187" fmla="*/ 1470660 w 6415278"/>
                <a:gd name="connsiteY187" fmla="*/ 3688842 h 6007798"/>
                <a:gd name="connsiteX188" fmla="*/ 1359980 w 6415278"/>
                <a:gd name="connsiteY188" fmla="*/ 3732371 h 6007798"/>
                <a:gd name="connsiteX189" fmla="*/ 1359980 w 6415278"/>
                <a:gd name="connsiteY189" fmla="*/ 2565464 h 6007798"/>
                <a:gd name="connsiteX190" fmla="*/ 1470660 w 6415278"/>
                <a:gd name="connsiteY190" fmla="*/ 2565464 h 6007798"/>
                <a:gd name="connsiteX191" fmla="*/ 1470660 w 6415278"/>
                <a:gd name="connsiteY191" fmla="*/ 3688842 h 6007798"/>
                <a:gd name="connsiteX192" fmla="*/ 1064705 w 6415278"/>
                <a:gd name="connsiteY192" fmla="*/ 2375726 h 6007798"/>
                <a:gd name="connsiteX193" fmla="*/ 1064705 w 6415278"/>
                <a:gd name="connsiteY193" fmla="*/ 1168337 h 6007798"/>
                <a:gd name="connsiteX194" fmla="*/ 1246061 w 6415278"/>
                <a:gd name="connsiteY194" fmla="*/ 1101852 h 6007798"/>
                <a:gd name="connsiteX195" fmla="*/ 1246061 w 6415278"/>
                <a:gd name="connsiteY195" fmla="*/ 2375630 h 6007798"/>
                <a:gd name="connsiteX196" fmla="*/ 1064705 w 6415278"/>
                <a:gd name="connsiteY196" fmla="*/ 2375630 h 6007798"/>
                <a:gd name="connsiteX197" fmla="*/ 950786 w 6415278"/>
                <a:gd name="connsiteY197" fmla="*/ 2375726 h 6007798"/>
                <a:gd name="connsiteX198" fmla="*/ 769430 w 6415278"/>
                <a:gd name="connsiteY198" fmla="*/ 2375726 h 6007798"/>
                <a:gd name="connsiteX199" fmla="*/ 769430 w 6415278"/>
                <a:gd name="connsiteY199" fmla="*/ 1276731 h 6007798"/>
                <a:gd name="connsiteX200" fmla="*/ 950786 w 6415278"/>
                <a:gd name="connsiteY200" fmla="*/ 1210247 h 6007798"/>
                <a:gd name="connsiteX201" fmla="*/ 950786 w 6415278"/>
                <a:gd name="connsiteY201" fmla="*/ 2375726 h 6007798"/>
                <a:gd name="connsiteX202" fmla="*/ 655511 w 6415278"/>
                <a:gd name="connsiteY202" fmla="*/ 2375726 h 6007798"/>
                <a:gd name="connsiteX203" fmla="*/ 474155 w 6415278"/>
                <a:gd name="connsiteY203" fmla="*/ 2375726 h 6007798"/>
                <a:gd name="connsiteX204" fmla="*/ 474155 w 6415278"/>
                <a:gd name="connsiteY204" fmla="*/ 1384935 h 6007798"/>
                <a:gd name="connsiteX205" fmla="*/ 655511 w 6415278"/>
                <a:gd name="connsiteY205" fmla="*/ 1318451 h 6007798"/>
                <a:gd name="connsiteX206" fmla="*/ 655511 w 6415278"/>
                <a:gd name="connsiteY206" fmla="*/ 2375726 h 6007798"/>
                <a:gd name="connsiteX207" fmla="*/ 360236 w 6415278"/>
                <a:gd name="connsiteY207" fmla="*/ 2375726 h 6007798"/>
                <a:gd name="connsiteX208" fmla="*/ 236887 w 6415278"/>
                <a:gd name="connsiteY208" fmla="*/ 2375726 h 6007798"/>
                <a:gd name="connsiteX209" fmla="*/ 236887 w 6415278"/>
                <a:gd name="connsiteY209" fmla="*/ 1471898 h 6007798"/>
                <a:gd name="connsiteX210" fmla="*/ 360236 w 6415278"/>
                <a:gd name="connsiteY210" fmla="*/ 1426655 h 6007798"/>
                <a:gd name="connsiteX211" fmla="*/ 360236 w 6415278"/>
                <a:gd name="connsiteY211" fmla="*/ 2375726 h 6007798"/>
                <a:gd name="connsiteX212" fmla="*/ 6177630 w 6415278"/>
                <a:gd name="connsiteY212" fmla="*/ 1673447 h 6007798"/>
                <a:gd name="connsiteX213" fmla="*/ 6066949 w 6415278"/>
                <a:gd name="connsiteY213" fmla="*/ 1673447 h 6007798"/>
                <a:gd name="connsiteX214" fmla="*/ 6066949 w 6415278"/>
                <a:gd name="connsiteY214" fmla="*/ 1060133 h 6007798"/>
                <a:gd name="connsiteX215" fmla="*/ 6177630 w 6415278"/>
                <a:gd name="connsiteY215" fmla="*/ 1019556 h 6007798"/>
                <a:gd name="connsiteX216" fmla="*/ 6177630 w 6415278"/>
                <a:gd name="connsiteY216" fmla="*/ 1673447 h 6007798"/>
                <a:gd name="connsiteX217" fmla="*/ 4943951 w 6415278"/>
                <a:gd name="connsiteY217" fmla="*/ 1471898 h 6007798"/>
                <a:gd name="connsiteX218" fmla="*/ 5067300 w 6415278"/>
                <a:gd name="connsiteY218" fmla="*/ 1426655 h 6007798"/>
                <a:gd name="connsiteX219" fmla="*/ 5067300 w 6415278"/>
                <a:gd name="connsiteY219" fmla="*/ 1673447 h 6007798"/>
                <a:gd name="connsiteX220" fmla="*/ 4943951 w 6415278"/>
                <a:gd name="connsiteY220" fmla="*/ 1673447 h 6007798"/>
                <a:gd name="connsiteX221" fmla="*/ 4943951 w 6415278"/>
                <a:gd name="connsiteY221" fmla="*/ 1471898 h 6007798"/>
                <a:gd name="connsiteX222" fmla="*/ 4706684 w 6415278"/>
                <a:gd name="connsiteY222" fmla="*/ 2375726 h 6007798"/>
                <a:gd name="connsiteX223" fmla="*/ 4597337 w 6415278"/>
                <a:gd name="connsiteY223" fmla="*/ 2375726 h 6007798"/>
                <a:gd name="connsiteX224" fmla="*/ 4597337 w 6415278"/>
                <a:gd name="connsiteY224" fmla="*/ 1863281 h 6007798"/>
                <a:gd name="connsiteX225" fmla="*/ 4706684 w 6415278"/>
                <a:gd name="connsiteY225" fmla="*/ 1863281 h 6007798"/>
                <a:gd name="connsiteX226" fmla="*/ 4706684 w 6415278"/>
                <a:gd name="connsiteY226" fmla="*/ 2375726 h 6007798"/>
                <a:gd name="connsiteX227" fmla="*/ 1872329 w 6415278"/>
                <a:gd name="connsiteY227" fmla="*/ 1863281 h 6007798"/>
                <a:gd name="connsiteX228" fmla="*/ 1872329 w 6415278"/>
                <a:gd name="connsiteY228" fmla="*/ 2375726 h 6007798"/>
                <a:gd name="connsiteX229" fmla="*/ 1707833 w 6415278"/>
                <a:gd name="connsiteY229" fmla="*/ 2375726 h 6007798"/>
                <a:gd name="connsiteX230" fmla="*/ 1707833 w 6415278"/>
                <a:gd name="connsiteY230" fmla="*/ 1863281 h 6007798"/>
                <a:gd name="connsiteX231" fmla="*/ 1872329 w 6415278"/>
                <a:gd name="connsiteY231" fmla="*/ 1863281 h 6007798"/>
                <a:gd name="connsiteX232" fmla="*/ 1470565 w 6415278"/>
                <a:gd name="connsiteY232" fmla="*/ 2375726 h 6007798"/>
                <a:gd name="connsiteX233" fmla="*/ 1359884 w 6415278"/>
                <a:gd name="connsiteY233" fmla="*/ 2375726 h 6007798"/>
                <a:gd name="connsiteX234" fmla="*/ 1359884 w 6415278"/>
                <a:gd name="connsiteY234" fmla="*/ 1060133 h 6007798"/>
                <a:gd name="connsiteX235" fmla="*/ 1470565 w 6415278"/>
                <a:gd name="connsiteY235" fmla="*/ 1019556 h 6007798"/>
                <a:gd name="connsiteX236" fmla="*/ 1470565 w 6415278"/>
                <a:gd name="connsiteY236" fmla="*/ 2375630 h 60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6415278" h="6007798">
                  <a:moveTo>
                    <a:pt x="6178010" y="0"/>
                  </a:moveTo>
                  <a:lnTo>
                    <a:pt x="6178010" y="73724"/>
                  </a:lnTo>
                  <a:cubicBezTo>
                    <a:pt x="5441728" y="121825"/>
                    <a:pt x="5044917" y="406908"/>
                    <a:pt x="4896993" y="540925"/>
                  </a:cubicBezTo>
                  <a:lnTo>
                    <a:pt x="4707065" y="540925"/>
                  </a:lnTo>
                  <a:lnTo>
                    <a:pt x="4707065" y="1673352"/>
                  </a:lnTo>
                  <a:lnTo>
                    <a:pt x="1708214" y="1673352"/>
                  </a:lnTo>
                  <a:lnTo>
                    <a:pt x="1708214" y="0"/>
                  </a:lnTo>
                  <a:lnTo>
                    <a:pt x="1470946" y="0"/>
                  </a:lnTo>
                  <a:lnTo>
                    <a:pt x="1470946" y="73724"/>
                  </a:lnTo>
                  <a:cubicBezTo>
                    <a:pt x="734663" y="121920"/>
                    <a:pt x="337852" y="406908"/>
                    <a:pt x="189929" y="540925"/>
                  </a:cubicBezTo>
                  <a:lnTo>
                    <a:pt x="0" y="540925"/>
                  </a:lnTo>
                  <a:lnTo>
                    <a:pt x="0" y="6007799"/>
                  </a:lnTo>
                  <a:lnTo>
                    <a:pt x="237268" y="5859114"/>
                  </a:lnTo>
                  <a:lnTo>
                    <a:pt x="237268" y="4731258"/>
                  </a:lnTo>
                  <a:lnTo>
                    <a:pt x="1470946" y="4731258"/>
                  </a:lnTo>
                  <a:lnTo>
                    <a:pt x="1470946" y="5466874"/>
                  </a:lnTo>
                  <a:lnTo>
                    <a:pt x="1708214" y="5318189"/>
                  </a:lnTo>
                  <a:lnTo>
                    <a:pt x="1708214" y="4731258"/>
                  </a:lnTo>
                  <a:lnTo>
                    <a:pt x="4707065" y="4731258"/>
                  </a:lnTo>
                  <a:lnTo>
                    <a:pt x="4707065" y="6007799"/>
                  </a:lnTo>
                  <a:lnTo>
                    <a:pt x="4944333" y="5859114"/>
                  </a:lnTo>
                  <a:lnTo>
                    <a:pt x="4944333" y="4730496"/>
                  </a:lnTo>
                  <a:lnTo>
                    <a:pt x="6178010" y="4285583"/>
                  </a:lnTo>
                  <a:lnTo>
                    <a:pt x="6178010" y="5466874"/>
                  </a:lnTo>
                  <a:lnTo>
                    <a:pt x="6415278" y="5318189"/>
                  </a:lnTo>
                  <a:lnTo>
                    <a:pt x="6415278" y="0"/>
                  </a:lnTo>
                  <a:lnTo>
                    <a:pt x="6178010" y="0"/>
                  </a:lnTo>
                  <a:close/>
                  <a:moveTo>
                    <a:pt x="5934456" y="3658934"/>
                  </a:moveTo>
                  <a:lnTo>
                    <a:pt x="5772055" y="3658934"/>
                  </a:lnTo>
                  <a:lnTo>
                    <a:pt x="5772055" y="1863185"/>
                  </a:lnTo>
                  <a:lnTo>
                    <a:pt x="5934456" y="1863185"/>
                  </a:lnTo>
                  <a:lnTo>
                    <a:pt x="5934456" y="3658934"/>
                  </a:lnTo>
                  <a:close/>
                  <a:moveTo>
                    <a:pt x="5644325" y="3658934"/>
                  </a:moveTo>
                  <a:lnTo>
                    <a:pt x="5476780" y="3658934"/>
                  </a:lnTo>
                  <a:lnTo>
                    <a:pt x="5476780" y="1863185"/>
                  </a:lnTo>
                  <a:lnTo>
                    <a:pt x="5644325" y="1863185"/>
                  </a:lnTo>
                  <a:lnTo>
                    <a:pt x="5644325" y="3658934"/>
                  </a:lnTo>
                  <a:close/>
                  <a:moveTo>
                    <a:pt x="5354193" y="3658934"/>
                  </a:moveTo>
                  <a:lnTo>
                    <a:pt x="5181600" y="3658934"/>
                  </a:lnTo>
                  <a:lnTo>
                    <a:pt x="5181600" y="1863185"/>
                  </a:lnTo>
                  <a:lnTo>
                    <a:pt x="5354193" y="1863185"/>
                  </a:lnTo>
                  <a:lnTo>
                    <a:pt x="5354193" y="3658934"/>
                  </a:lnTo>
                  <a:close/>
                  <a:moveTo>
                    <a:pt x="4422363" y="3658934"/>
                  </a:moveTo>
                  <a:lnTo>
                    <a:pt x="4307586" y="3658934"/>
                  </a:lnTo>
                  <a:lnTo>
                    <a:pt x="4307586" y="2565368"/>
                  </a:lnTo>
                  <a:lnTo>
                    <a:pt x="4422363" y="2565368"/>
                  </a:lnTo>
                  <a:lnTo>
                    <a:pt x="4422363" y="3658934"/>
                  </a:lnTo>
                  <a:close/>
                  <a:moveTo>
                    <a:pt x="4132231" y="3658934"/>
                  </a:moveTo>
                  <a:lnTo>
                    <a:pt x="4017455" y="3658934"/>
                  </a:lnTo>
                  <a:lnTo>
                    <a:pt x="4017455" y="2565368"/>
                  </a:lnTo>
                  <a:lnTo>
                    <a:pt x="4132231" y="2565368"/>
                  </a:lnTo>
                  <a:lnTo>
                    <a:pt x="4132231" y="3658934"/>
                  </a:lnTo>
                  <a:close/>
                  <a:moveTo>
                    <a:pt x="3842099" y="3658934"/>
                  </a:moveTo>
                  <a:lnTo>
                    <a:pt x="3727323" y="3658934"/>
                  </a:lnTo>
                  <a:lnTo>
                    <a:pt x="3727323" y="2565368"/>
                  </a:lnTo>
                  <a:lnTo>
                    <a:pt x="3842099" y="2565368"/>
                  </a:lnTo>
                  <a:lnTo>
                    <a:pt x="3842099" y="3658934"/>
                  </a:lnTo>
                  <a:close/>
                  <a:moveTo>
                    <a:pt x="3551968" y="3658934"/>
                  </a:moveTo>
                  <a:lnTo>
                    <a:pt x="3437191" y="3658934"/>
                  </a:lnTo>
                  <a:lnTo>
                    <a:pt x="3437191" y="2565368"/>
                  </a:lnTo>
                  <a:lnTo>
                    <a:pt x="3551968" y="2565368"/>
                  </a:lnTo>
                  <a:lnTo>
                    <a:pt x="3551968" y="3658934"/>
                  </a:lnTo>
                  <a:close/>
                  <a:moveTo>
                    <a:pt x="3261836" y="3658934"/>
                  </a:moveTo>
                  <a:lnTo>
                    <a:pt x="3147060" y="3658934"/>
                  </a:lnTo>
                  <a:lnTo>
                    <a:pt x="3147060" y="2565368"/>
                  </a:lnTo>
                  <a:lnTo>
                    <a:pt x="3261836" y="2565368"/>
                  </a:lnTo>
                  <a:lnTo>
                    <a:pt x="3261836" y="3658934"/>
                  </a:lnTo>
                  <a:close/>
                  <a:moveTo>
                    <a:pt x="2971705" y="3658934"/>
                  </a:moveTo>
                  <a:lnTo>
                    <a:pt x="2856929" y="3658934"/>
                  </a:lnTo>
                  <a:lnTo>
                    <a:pt x="2856929" y="2565368"/>
                  </a:lnTo>
                  <a:lnTo>
                    <a:pt x="2971705" y="2565368"/>
                  </a:lnTo>
                  <a:lnTo>
                    <a:pt x="2971705" y="3658934"/>
                  </a:lnTo>
                  <a:close/>
                  <a:moveTo>
                    <a:pt x="2681573" y="3658934"/>
                  </a:moveTo>
                  <a:lnTo>
                    <a:pt x="2566797" y="3658934"/>
                  </a:lnTo>
                  <a:lnTo>
                    <a:pt x="2566797" y="2565368"/>
                  </a:lnTo>
                  <a:lnTo>
                    <a:pt x="2681573" y="2565368"/>
                  </a:lnTo>
                  <a:lnTo>
                    <a:pt x="2681573" y="3658934"/>
                  </a:lnTo>
                  <a:close/>
                  <a:moveTo>
                    <a:pt x="2391442" y="3658934"/>
                  </a:moveTo>
                  <a:lnTo>
                    <a:pt x="2276666" y="3658934"/>
                  </a:lnTo>
                  <a:lnTo>
                    <a:pt x="2276666" y="2565368"/>
                  </a:lnTo>
                  <a:lnTo>
                    <a:pt x="2391442" y="2565368"/>
                  </a:lnTo>
                  <a:lnTo>
                    <a:pt x="2391442" y="3658934"/>
                  </a:lnTo>
                  <a:close/>
                  <a:moveTo>
                    <a:pt x="2101310" y="3658934"/>
                  </a:moveTo>
                  <a:lnTo>
                    <a:pt x="1986534" y="3658934"/>
                  </a:lnTo>
                  <a:lnTo>
                    <a:pt x="1986534" y="2565368"/>
                  </a:lnTo>
                  <a:lnTo>
                    <a:pt x="2101310" y="2565368"/>
                  </a:lnTo>
                  <a:lnTo>
                    <a:pt x="2101310" y="3658934"/>
                  </a:lnTo>
                  <a:close/>
                  <a:moveTo>
                    <a:pt x="1230916" y="3783140"/>
                  </a:moveTo>
                  <a:lnTo>
                    <a:pt x="1064895" y="3848386"/>
                  </a:lnTo>
                  <a:lnTo>
                    <a:pt x="1064895" y="2565464"/>
                  </a:lnTo>
                  <a:lnTo>
                    <a:pt x="1230916" y="2565464"/>
                  </a:lnTo>
                  <a:lnTo>
                    <a:pt x="1230916" y="3783140"/>
                  </a:lnTo>
                  <a:close/>
                  <a:moveTo>
                    <a:pt x="940784" y="3897249"/>
                  </a:moveTo>
                  <a:lnTo>
                    <a:pt x="769620" y="3964496"/>
                  </a:lnTo>
                  <a:lnTo>
                    <a:pt x="769620" y="2565464"/>
                  </a:lnTo>
                  <a:lnTo>
                    <a:pt x="940784" y="2565464"/>
                  </a:lnTo>
                  <a:lnTo>
                    <a:pt x="940784" y="3897249"/>
                  </a:lnTo>
                  <a:close/>
                  <a:moveTo>
                    <a:pt x="650653" y="4011359"/>
                  </a:moveTo>
                  <a:lnTo>
                    <a:pt x="474440" y="4080701"/>
                  </a:lnTo>
                  <a:lnTo>
                    <a:pt x="474440" y="2565559"/>
                  </a:lnTo>
                  <a:lnTo>
                    <a:pt x="650653" y="2565559"/>
                  </a:lnTo>
                  <a:lnTo>
                    <a:pt x="650653" y="4011359"/>
                  </a:lnTo>
                  <a:close/>
                  <a:moveTo>
                    <a:pt x="360521" y="4125468"/>
                  </a:moveTo>
                  <a:lnTo>
                    <a:pt x="237173" y="4173950"/>
                  </a:lnTo>
                  <a:lnTo>
                    <a:pt x="237173" y="2565559"/>
                  </a:lnTo>
                  <a:lnTo>
                    <a:pt x="360521" y="2565559"/>
                  </a:lnTo>
                  <a:lnTo>
                    <a:pt x="360521" y="4125468"/>
                  </a:lnTo>
                  <a:close/>
                  <a:moveTo>
                    <a:pt x="6177915" y="3659029"/>
                  </a:moveTo>
                  <a:lnTo>
                    <a:pt x="6067235" y="3659029"/>
                  </a:lnTo>
                  <a:lnTo>
                    <a:pt x="6067235" y="1863185"/>
                  </a:lnTo>
                  <a:lnTo>
                    <a:pt x="6177915" y="1863185"/>
                  </a:lnTo>
                  <a:lnTo>
                    <a:pt x="6177915" y="3658934"/>
                  </a:lnTo>
                  <a:close/>
                  <a:moveTo>
                    <a:pt x="5771960" y="1673447"/>
                  </a:moveTo>
                  <a:lnTo>
                    <a:pt x="5771960" y="1168432"/>
                  </a:lnTo>
                  <a:lnTo>
                    <a:pt x="5953316" y="1101947"/>
                  </a:lnTo>
                  <a:lnTo>
                    <a:pt x="5953316" y="1673447"/>
                  </a:lnTo>
                  <a:lnTo>
                    <a:pt x="5771960" y="1673447"/>
                  </a:lnTo>
                  <a:close/>
                  <a:moveTo>
                    <a:pt x="5658041" y="1673447"/>
                  </a:moveTo>
                  <a:lnTo>
                    <a:pt x="5476685" y="1673447"/>
                  </a:lnTo>
                  <a:lnTo>
                    <a:pt x="5476685" y="1276636"/>
                  </a:lnTo>
                  <a:lnTo>
                    <a:pt x="5658041" y="1210151"/>
                  </a:lnTo>
                  <a:lnTo>
                    <a:pt x="5658041" y="1673447"/>
                  </a:lnTo>
                  <a:close/>
                  <a:moveTo>
                    <a:pt x="5362766" y="1673447"/>
                  </a:moveTo>
                  <a:lnTo>
                    <a:pt x="5181410" y="1673447"/>
                  </a:lnTo>
                  <a:lnTo>
                    <a:pt x="5181410" y="1384935"/>
                  </a:lnTo>
                  <a:lnTo>
                    <a:pt x="5362766" y="1318451"/>
                  </a:lnTo>
                  <a:lnTo>
                    <a:pt x="5362766" y="1673447"/>
                  </a:lnTo>
                  <a:close/>
                  <a:moveTo>
                    <a:pt x="5063871" y="3659029"/>
                  </a:moveTo>
                  <a:lnTo>
                    <a:pt x="4944142" y="3659029"/>
                  </a:lnTo>
                  <a:lnTo>
                    <a:pt x="4944142" y="1863185"/>
                  </a:lnTo>
                  <a:lnTo>
                    <a:pt x="5063871" y="1863185"/>
                  </a:lnTo>
                  <a:lnTo>
                    <a:pt x="5063871" y="3658934"/>
                  </a:lnTo>
                  <a:close/>
                  <a:moveTo>
                    <a:pt x="4706874" y="3659029"/>
                  </a:moveTo>
                  <a:lnTo>
                    <a:pt x="4597527" y="3659029"/>
                  </a:lnTo>
                  <a:lnTo>
                    <a:pt x="4597527" y="2565464"/>
                  </a:lnTo>
                  <a:lnTo>
                    <a:pt x="4706874" y="2565464"/>
                  </a:lnTo>
                  <a:lnTo>
                    <a:pt x="4706874" y="3659029"/>
                  </a:lnTo>
                  <a:close/>
                  <a:moveTo>
                    <a:pt x="4307396" y="2375726"/>
                  </a:moveTo>
                  <a:lnTo>
                    <a:pt x="4307396" y="1863281"/>
                  </a:lnTo>
                  <a:lnTo>
                    <a:pt x="4483608" y="1863281"/>
                  </a:lnTo>
                  <a:lnTo>
                    <a:pt x="4483608" y="2375726"/>
                  </a:lnTo>
                  <a:lnTo>
                    <a:pt x="4307396" y="2375726"/>
                  </a:lnTo>
                  <a:close/>
                  <a:moveTo>
                    <a:pt x="4193477" y="2375726"/>
                  </a:moveTo>
                  <a:lnTo>
                    <a:pt x="4017264" y="2375726"/>
                  </a:lnTo>
                  <a:lnTo>
                    <a:pt x="4017264" y="1863281"/>
                  </a:lnTo>
                  <a:lnTo>
                    <a:pt x="4193477" y="1863281"/>
                  </a:lnTo>
                  <a:lnTo>
                    <a:pt x="4193477" y="2375726"/>
                  </a:lnTo>
                  <a:close/>
                  <a:moveTo>
                    <a:pt x="3903345" y="2375726"/>
                  </a:moveTo>
                  <a:lnTo>
                    <a:pt x="3727133" y="2375726"/>
                  </a:lnTo>
                  <a:lnTo>
                    <a:pt x="3727133" y="1863281"/>
                  </a:lnTo>
                  <a:lnTo>
                    <a:pt x="3903345" y="1863281"/>
                  </a:lnTo>
                  <a:lnTo>
                    <a:pt x="3903345" y="2375726"/>
                  </a:lnTo>
                  <a:close/>
                  <a:moveTo>
                    <a:pt x="3613214" y="2375726"/>
                  </a:moveTo>
                  <a:lnTo>
                    <a:pt x="3437001" y="2375726"/>
                  </a:lnTo>
                  <a:lnTo>
                    <a:pt x="3437001" y="1863281"/>
                  </a:lnTo>
                  <a:lnTo>
                    <a:pt x="3613214" y="1863281"/>
                  </a:lnTo>
                  <a:lnTo>
                    <a:pt x="3613214" y="2375726"/>
                  </a:lnTo>
                  <a:close/>
                  <a:moveTo>
                    <a:pt x="3323082" y="2375726"/>
                  </a:moveTo>
                  <a:lnTo>
                    <a:pt x="3146870" y="2375726"/>
                  </a:lnTo>
                  <a:lnTo>
                    <a:pt x="3146870" y="1863281"/>
                  </a:lnTo>
                  <a:lnTo>
                    <a:pt x="3323082" y="1863281"/>
                  </a:lnTo>
                  <a:lnTo>
                    <a:pt x="3323082" y="2375726"/>
                  </a:lnTo>
                  <a:close/>
                  <a:moveTo>
                    <a:pt x="3032951" y="2375726"/>
                  </a:moveTo>
                  <a:lnTo>
                    <a:pt x="2856738" y="2375726"/>
                  </a:lnTo>
                  <a:lnTo>
                    <a:pt x="2856738" y="1863281"/>
                  </a:lnTo>
                  <a:lnTo>
                    <a:pt x="3032951" y="1863281"/>
                  </a:lnTo>
                  <a:lnTo>
                    <a:pt x="3032951" y="2375726"/>
                  </a:lnTo>
                  <a:close/>
                  <a:moveTo>
                    <a:pt x="2742819" y="2375726"/>
                  </a:moveTo>
                  <a:lnTo>
                    <a:pt x="2566607" y="2375726"/>
                  </a:lnTo>
                  <a:lnTo>
                    <a:pt x="2566607" y="1863281"/>
                  </a:lnTo>
                  <a:lnTo>
                    <a:pt x="2742819" y="1863281"/>
                  </a:lnTo>
                  <a:lnTo>
                    <a:pt x="2742819" y="2375726"/>
                  </a:lnTo>
                  <a:close/>
                  <a:moveTo>
                    <a:pt x="2452688" y="2375726"/>
                  </a:moveTo>
                  <a:lnTo>
                    <a:pt x="2276475" y="2375726"/>
                  </a:lnTo>
                  <a:lnTo>
                    <a:pt x="2276475" y="1863281"/>
                  </a:lnTo>
                  <a:lnTo>
                    <a:pt x="2452688" y="1863281"/>
                  </a:lnTo>
                  <a:lnTo>
                    <a:pt x="2452688" y="2375726"/>
                  </a:lnTo>
                  <a:close/>
                  <a:moveTo>
                    <a:pt x="2162556" y="2375726"/>
                  </a:moveTo>
                  <a:lnTo>
                    <a:pt x="1986343" y="2375726"/>
                  </a:lnTo>
                  <a:lnTo>
                    <a:pt x="1986343" y="1863281"/>
                  </a:lnTo>
                  <a:lnTo>
                    <a:pt x="2162556" y="1863281"/>
                  </a:lnTo>
                  <a:lnTo>
                    <a:pt x="2162556" y="2375726"/>
                  </a:lnTo>
                  <a:close/>
                  <a:moveTo>
                    <a:pt x="1810988" y="3659029"/>
                  </a:moveTo>
                  <a:lnTo>
                    <a:pt x="1707928" y="3659029"/>
                  </a:lnTo>
                  <a:lnTo>
                    <a:pt x="1707928" y="2565464"/>
                  </a:lnTo>
                  <a:lnTo>
                    <a:pt x="1810988" y="2565464"/>
                  </a:lnTo>
                  <a:lnTo>
                    <a:pt x="1810988" y="3659029"/>
                  </a:lnTo>
                  <a:close/>
                  <a:moveTo>
                    <a:pt x="1470660" y="3688842"/>
                  </a:moveTo>
                  <a:lnTo>
                    <a:pt x="1359980" y="3732371"/>
                  </a:lnTo>
                  <a:lnTo>
                    <a:pt x="1359980" y="2565464"/>
                  </a:lnTo>
                  <a:lnTo>
                    <a:pt x="1470660" y="2565464"/>
                  </a:lnTo>
                  <a:lnTo>
                    <a:pt x="1470660" y="3688842"/>
                  </a:lnTo>
                  <a:close/>
                  <a:moveTo>
                    <a:pt x="1064705" y="2375726"/>
                  </a:moveTo>
                  <a:lnTo>
                    <a:pt x="1064705" y="1168337"/>
                  </a:lnTo>
                  <a:lnTo>
                    <a:pt x="1246061" y="1101852"/>
                  </a:lnTo>
                  <a:lnTo>
                    <a:pt x="1246061" y="2375630"/>
                  </a:lnTo>
                  <a:lnTo>
                    <a:pt x="1064705" y="2375630"/>
                  </a:lnTo>
                  <a:close/>
                  <a:moveTo>
                    <a:pt x="950786" y="2375726"/>
                  </a:moveTo>
                  <a:lnTo>
                    <a:pt x="769430" y="2375726"/>
                  </a:lnTo>
                  <a:lnTo>
                    <a:pt x="769430" y="1276731"/>
                  </a:lnTo>
                  <a:lnTo>
                    <a:pt x="950786" y="1210247"/>
                  </a:lnTo>
                  <a:lnTo>
                    <a:pt x="950786" y="2375726"/>
                  </a:lnTo>
                  <a:close/>
                  <a:moveTo>
                    <a:pt x="655511" y="2375726"/>
                  </a:moveTo>
                  <a:lnTo>
                    <a:pt x="474155" y="2375726"/>
                  </a:lnTo>
                  <a:lnTo>
                    <a:pt x="474155" y="1384935"/>
                  </a:lnTo>
                  <a:lnTo>
                    <a:pt x="655511" y="1318451"/>
                  </a:lnTo>
                  <a:lnTo>
                    <a:pt x="655511" y="2375726"/>
                  </a:lnTo>
                  <a:close/>
                  <a:moveTo>
                    <a:pt x="360236" y="2375726"/>
                  </a:moveTo>
                  <a:lnTo>
                    <a:pt x="236887" y="2375726"/>
                  </a:lnTo>
                  <a:lnTo>
                    <a:pt x="236887" y="1471898"/>
                  </a:lnTo>
                  <a:lnTo>
                    <a:pt x="360236" y="1426655"/>
                  </a:lnTo>
                  <a:lnTo>
                    <a:pt x="360236" y="2375726"/>
                  </a:lnTo>
                  <a:close/>
                  <a:moveTo>
                    <a:pt x="6177630" y="1673447"/>
                  </a:moveTo>
                  <a:lnTo>
                    <a:pt x="6066949" y="1673447"/>
                  </a:lnTo>
                  <a:lnTo>
                    <a:pt x="6066949" y="1060133"/>
                  </a:lnTo>
                  <a:lnTo>
                    <a:pt x="6177630" y="1019556"/>
                  </a:lnTo>
                  <a:lnTo>
                    <a:pt x="6177630" y="1673447"/>
                  </a:lnTo>
                  <a:close/>
                  <a:moveTo>
                    <a:pt x="4943951" y="1471898"/>
                  </a:moveTo>
                  <a:lnTo>
                    <a:pt x="5067300" y="1426655"/>
                  </a:lnTo>
                  <a:lnTo>
                    <a:pt x="5067300" y="1673447"/>
                  </a:lnTo>
                  <a:lnTo>
                    <a:pt x="4943951" y="1673447"/>
                  </a:lnTo>
                  <a:lnTo>
                    <a:pt x="4943951" y="1471898"/>
                  </a:lnTo>
                  <a:close/>
                  <a:moveTo>
                    <a:pt x="4706684" y="2375726"/>
                  </a:moveTo>
                  <a:lnTo>
                    <a:pt x="4597337" y="2375726"/>
                  </a:lnTo>
                  <a:lnTo>
                    <a:pt x="4597337" y="1863281"/>
                  </a:lnTo>
                  <a:lnTo>
                    <a:pt x="4706684" y="1863281"/>
                  </a:lnTo>
                  <a:lnTo>
                    <a:pt x="4706684" y="2375726"/>
                  </a:lnTo>
                  <a:close/>
                  <a:moveTo>
                    <a:pt x="1872329" y="1863281"/>
                  </a:moveTo>
                  <a:lnTo>
                    <a:pt x="1872329" y="2375726"/>
                  </a:lnTo>
                  <a:lnTo>
                    <a:pt x="1707833" y="2375726"/>
                  </a:lnTo>
                  <a:lnTo>
                    <a:pt x="1707833" y="1863281"/>
                  </a:lnTo>
                  <a:lnTo>
                    <a:pt x="1872329" y="1863281"/>
                  </a:lnTo>
                  <a:close/>
                  <a:moveTo>
                    <a:pt x="1470565" y="2375726"/>
                  </a:moveTo>
                  <a:lnTo>
                    <a:pt x="1359884" y="2375726"/>
                  </a:lnTo>
                  <a:lnTo>
                    <a:pt x="1359884" y="1060133"/>
                  </a:lnTo>
                  <a:lnTo>
                    <a:pt x="1470565" y="1019556"/>
                  </a:lnTo>
                  <a:lnTo>
                    <a:pt x="1470565" y="237563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3" name="Graphic 190">
              <a:extLst>
                <a:ext uri="{FF2B5EF4-FFF2-40B4-BE49-F238E27FC236}">
                  <a16:creationId xmlns:a16="http://schemas.microsoft.com/office/drawing/2014/main" id="{B720D804-9413-03CE-71D5-38D0F9ADFB93}"/>
                </a:ext>
              </a:extLst>
            </p:cNvPr>
            <p:cNvGrpSpPr/>
            <p:nvPr/>
          </p:nvGrpSpPr>
          <p:grpSpPr>
            <a:xfrm>
              <a:off x="1535331" y="4085899"/>
              <a:ext cx="669417" cy="2195269"/>
              <a:chOff x="1535331" y="4085899"/>
              <a:chExt cx="669417" cy="2195269"/>
            </a:xfrm>
            <a:solidFill>
              <a:srgbClr val="6B5138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4A0ADAF-5EDD-0123-D01E-D49F0833DE02}"/>
                  </a:ext>
                </a:extLst>
              </p:cNvPr>
              <p:cNvSpPr/>
              <p:nvPr/>
            </p:nvSpPr>
            <p:spPr>
              <a:xfrm>
                <a:off x="1535331" y="4345055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4D8C91-DEC9-4762-EB8A-2AA26C963231}"/>
                  </a:ext>
                </a:extLst>
              </p:cNvPr>
              <p:cNvSpPr/>
              <p:nvPr/>
            </p:nvSpPr>
            <p:spPr>
              <a:xfrm>
                <a:off x="1733063" y="4253588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04A9460-7C43-E046-FC80-1BB576DB1D01}"/>
                  </a:ext>
                </a:extLst>
              </p:cNvPr>
              <p:cNvSpPr/>
              <p:nvPr/>
            </p:nvSpPr>
            <p:spPr>
              <a:xfrm>
                <a:off x="1930731" y="4177366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482C549-9BE6-A9C7-6584-2F8883736E36}"/>
                  </a:ext>
                </a:extLst>
              </p:cNvPr>
              <p:cNvSpPr/>
              <p:nvPr/>
            </p:nvSpPr>
            <p:spPr>
              <a:xfrm>
                <a:off x="2128463" y="4085899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06AE36F-B01D-2E10-CF9D-CC5C982D8389}"/>
                </a:ext>
              </a:extLst>
            </p:cNvPr>
            <p:cNvSpPr/>
            <p:nvPr/>
          </p:nvSpPr>
          <p:spPr>
            <a:xfrm>
              <a:off x="2278867" y="3451499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531C80F-5353-76DC-901B-D1AA1C61F840}"/>
                </a:ext>
              </a:extLst>
            </p:cNvPr>
            <p:cNvSpPr/>
            <p:nvPr/>
          </p:nvSpPr>
          <p:spPr>
            <a:xfrm>
              <a:off x="1372066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BC6A9F7-1544-F1B8-4DF8-F0A1EEE33E9B}"/>
                </a:ext>
              </a:extLst>
            </p:cNvPr>
            <p:cNvSpPr/>
            <p:nvPr/>
          </p:nvSpPr>
          <p:spPr>
            <a:xfrm>
              <a:off x="2437754" y="4519854"/>
              <a:ext cx="2995317" cy="179332"/>
            </a:xfrm>
            <a:custGeom>
              <a:avLst/>
              <a:gdLst>
                <a:gd name="connsiteX0" fmla="*/ 0 w 2995317"/>
                <a:gd name="connsiteY0" fmla="*/ 0 h 127122"/>
                <a:gd name="connsiteX1" fmla="*/ 2995318 w 2995317"/>
                <a:gd name="connsiteY1" fmla="*/ 0 h 127122"/>
                <a:gd name="connsiteX2" fmla="*/ 2995318 w 2995317"/>
                <a:gd name="connsiteY2" fmla="*/ 127122 h 127122"/>
                <a:gd name="connsiteX3" fmla="*/ 0 w 2995317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27122">
                  <a:moveTo>
                    <a:pt x="0" y="0"/>
                  </a:moveTo>
                  <a:lnTo>
                    <a:pt x="2995318" y="0"/>
                  </a:lnTo>
                  <a:lnTo>
                    <a:pt x="2995318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7E41D30-C7E0-5C57-B65E-19DE4EF53F8D}"/>
                </a:ext>
              </a:extLst>
            </p:cNvPr>
            <p:cNvSpPr/>
            <p:nvPr/>
          </p:nvSpPr>
          <p:spPr>
            <a:xfrm>
              <a:off x="2437754" y="6041530"/>
              <a:ext cx="2995317" cy="198752"/>
            </a:xfrm>
            <a:custGeom>
              <a:avLst/>
              <a:gdLst>
                <a:gd name="connsiteX0" fmla="*/ 0 w 2995317"/>
                <a:gd name="connsiteY0" fmla="*/ 0 h 198752"/>
                <a:gd name="connsiteX1" fmla="*/ 2995318 w 2995317"/>
                <a:gd name="connsiteY1" fmla="*/ 0 h 198752"/>
                <a:gd name="connsiteX2" fmla="*/ 2995318 w 2995317"/>
                <a:gd name="connsiteY2" fmla="*/ 198752 h 198752"/>
                <a:gd name="connsiteX3" fmla="*/ 0 w 2995317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98752">
                  <a:moveTo>
                    <a:pt x="0" y="0"/>
                  </a:moveTo>
                  <a:lnTo>
                    <a:pt x="2995318" y="0"/>
                  </a:lnTo>
                  <a:lnTo>
                    <a:pt x="2995318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10DFE74-BD79-BADB-FBF8-B1A86339260B}"/>
                </a:ext>
              </a:extLst>
            </p:cNvPr>
            <p:cNvSpPr/>
            <p:nvPr/>
          </p:nvSpPr>
          <p:spPr>
            <a:xfrm>
              <a:off x="1452731" y="6062706"/>
              <a:ext cx="828241" cy="514230"/>
            </a:xfrm>
            <a:custGeom>
              <a:avLst/>
              <a:gdLst>
                <a:gd name="connsiteX0" fmla="*/ 828241 w 828241"/>
                <a:gd name="connsiteY0" fmla="*/ 215591 h 514230"/>
                <a:gd name="connsiteX1" fmla="*/ 0 w 828241"/>
                <a:gd name="connsiteY1" fmla="*/ 514230 h 514230"/>
                <a:gd name="connsiteX2" fmla="*/ 0 w 828241"/>
                <a:gd name="connsiteY2" fmla="*/ 298703 h 514230"/>
                <a:gd name="connsiteX3" fmla="*/ 828241 w 828241"/>
                <a:gd name="connsiteY3" fmla="*/ 0 h 514230"/>
                <a:gd name="connsiteX4" fmla="*/ 828241 w 828241"/>
                <a:gd name="connsiteY4" fmla="*/ 215591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241" h="514230">
                  <a:moveTo>
                    <a:pt x="828241" y="215591"/>
                  </a:moveTo>
                  <a:lnTo>
                    <a:pt x="0" y="514230"/>
                  </a:lnTo>
                  <a:lnTo>
                    <a:pt x="0" y="298703"/>
                  </a:lnTo>
                  <a:lnTo>
                    <a:pt x="828241" y="0"/>
                  </a:lnTo>
                  <a:lnTo>
                    <a:pt x="828241" y="215591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" name="Graphic 190">
              <a:extLst>
                <a:ext uri="{FF2B5EF4-FFF2-40B4-BE49-F238E27FC236}">
                  <a16:creationId xmlns:a16="http://schemas.microsoft.com/office/drawing/2014/main" id="{B821B589-A62C-79F4-6624-6D8F90FB4314}"/>
                </a:ext>
              </a:extLst>
            </p:cNvPr>
            <p:cNvGrpSpPr/>
            <p:nvPr/>
          </p:nvGrpSpPr>
          <p:grpSpPr>
            <a:xfrm>
              <a:off x="2547910" y="4698293"/>
              <a:ext cx="2796182" cy="1205015"/>
              <a:chOff x="2547910" y="4698293"/>
              <a:chExt cx="2796182" cy="1205015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433C67B-FFD5-649B-B0B3-B981FE0F2273}"/>
                  </a:ext>
                </a:extLst>
              </p:cNvPr>
              <p:cNvSpPr/>
              <p:nvPr/>
            </p:nvSpPr>
            <p:spPr>
              <a:xfrm>
                <a:off x="526780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7 w 76286"/>
                  <a:gd name="connsiteY1" fmla="*/ 0 h 1205015"/>
                  <a:gd name="connsiteX2" fmla="*/ 76287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0BE2C2E-806A-A55E-8FD5-874C07CDC591}"/>
                  </a:ext>
                </a:extLst>
              </p:cNvPr>
              <p:cNvSpPr/>
              <p:nvPr/>
            </p:nvSpPr>
            <p:spPr>
              <a:xfrm>
                <a:off x="5073519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9A189B7-0BAF-47E5-27C5-A4C64A5DAB3E}"/>
                  </a:ext>
                </a:extLst>
              </p:cNvPr>
              <p:cNvSpPr/>
              <p:nvPr/>
            </p:nvSpPr>
            <p:spPr>
              <a:xfrm>
                <a:off x="487929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AD6C469-9FF6-3493-23EC-80EA299D6AB1}"/>
                  </a:ext>
                </a:extLst>
              </p:cNvPr>
              <p:cNvSpPr/>
              <p:nvPr/>
            </p:nvSpPr>
            <p:spPr>
              <a:xfrm>
                <a:off x="46850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410BE67-57A4-B1A3-966D-267B9E5FB770}"/>
                  </a:ext>
                </a:extLst>
              </p:cNvPr>
              <p:cNvSpPr/>
              <p:nvPr/>
            </p:nvSpPr>
            <p:spPr>
              <a:xfrm>
                <a:off x="449072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9BDAF5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9BB6FB7-4E2D-DBA7-4CD4-E405AF2002A5}"/>
                  </a:ext>
                </a:extLst>
              </p:cNvPr>
              <p:cNvSpPr/>
              <p:nvPr/>
            </p:nvSpPr>
            <p:spPr>
              <a:xfrm>
                <a:off x="429643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A970906-C24B-9ACB-624E-57903354EA7A}"/>
                  </a:ext>
                </a:extLst>
              </p:cNvPr>
              <p:cNvSpPr/>
              <p:nvPr/>
            </p:nvSpPr>
            <p:spPr>
              <a:xfrm>
                <a:off x="410214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BB798F-776F-2EC2-982C-D058390D7FDF}"/>
                  </a:ext>
                </a:extLst>
              </p:cNvPr>
              <p:cNvSpPr/>
              <p:nvPr/>
            </p:nvSpPr>
            <p:spPr>
              <a:xfrm>
                <a:off x="390785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8A1D517-B1F4-4519-0CF2-CF518ACA83DC}"/>
                  </a:ext>
                </a:extLst>
              </p:cNvPr>
              <p:cNvSpPr/>
              <p:nvPr/>
            </p:nvSpPr>
            <p:spPr>
              <a:xfrm>
                <a:off x="371357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7EF9C81-175B-59A3-916E-3375A24AA3EC}"/>
                  </a:ext>
                </a:extLst>
              </p:cNvPr>
              <p:cNvSpPr/>
              <p:nvPr/>
            </p:nvSpPr>
            <p:spPr>
              <a:xfrm>
                <a:off x="351928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4C50E3A-FFF3-A4BF-5786-A7AC1BFD2EDC}"/>
                  </a:ext>
                </a:extLst>
              </p:cNvPr>
              <p:cNvSpPr/>
              <p:nvPr/>
            </p:nvSpPr>
            <p:spPr>
              <a:xfrm>
                <a:off x="332499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AA9DC1D-DA17-E5E3-4620-84E291C9BF9E}"/>
                  </a:ext>
                </a:extLst>
              </p:cNvPr>
              <p:cNvSpPr/>
              <p:nvPr/>
            </p:nvSpPr>
            <p:spPr>
              <a:xfrm>
                <a:off x="31307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C91834E-6AD3-CDA1-CD25-B3A17D3DD119}"/>
                  </a:ext>
                </a:extLst>
              </p:cNvPr>
              <p:cNvSpPr/>
              <p:nvPr/>
            </p:nvSpPr>
            <p:spPr>
              <a:xfrm>
                <a:off x="2936484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2947A8B-7E05-0C06-8A45-CB21B08DA871}"/>
                  </a:ext>
                </a:extLst>
              </p:cNvPr>
              <p:cNvSpPr/>
              <p:nvPr/>
            </p:nvSpPr>
            <p:spPr>
              <a:xfrm>
                <a:off x="2742197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FEF3839-4EE6-A0B0-43F9-638CC48EA2BA}"/>
                  </a:ext>
                </a:extLst>
              </p:cNvPr>
              <p:cNvSpPr/>
              <p:nvPr/>
            </p:nvSpPr>
            <p:spPr>
              <a:xfrm>
                <a:off x="254791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190">
              <a:extLst>
                <a:ext uri="{FF2B5EF4-FFF2-40B4-BE49-F238E27FC236}">
                  <a16:creationId xmlns:a16="http://schemas.microsoft.com/office/drawing/2014/main" id="{A451C856-A210-EBA9-5448-36632864CD07}"/>
                </a:ext>
              </a:extLst>
            </p:cNvPr>
            <p:cNvGrpSpPr/>
            <p:nvPr/>
          </p:nvGrpSpPr>
          <p:grpSpPr>
            <a:xfrm>
              <a:off x="1376062" y="5901204"/>
              <a:ext cx="4118689" cy="551352"/>
              <a:chOff x="1376062" y="5901204"/>
              <a:chExt cx="4118689" cy="55135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A3DBD6-D66F-91BF-FA29-55F2A6195AE7}"/>
                  </a:ext>
                </a:extLst>
              </p:cNvPr>
              <p:cNvSpPr/>
              <p:nvPr/>
            </p:nvSpPr>
            <p:spPr>
              <a:xfrm>
                <a:off x="1376062" y="5901715"/>
                <a:ext cx="4118689" cy="374988"/>
              </a:xfrm>
              <a:custGeom>
                <a:avLst/>
                <a:gdLst>
                  <a:gd name="connsiteX0" fmla="*/ 0 w 4118689"/>
                  <a:gd name="connsiteY0" fmla="*/ 374989 h 374988"/>
                  <a:gd name="connsiteX1" fmla="*/ 3165112 w 4118689"/>
                  <a:gd name="connsiteY1" fmla="*/ 374989 h 374988"/>
                  <a:gd name="connsiteX2" fmla="*/ 4118690 w 4118689"/>
                  <a:gd name="connsiteY2" fmla="*/ 0 h 374988"/>
                  <a:gd name="connsiteX3" fmla="*/ 953578 w 4118689"/>
                  <a:gd name="connsiteY3" fmla="*/ 0 h 374988"/>
                  <a:gd name="connsiteX4" fmla="*/ 0 w 4118689"/>
                  <a:gd name="connsiteY4" fmla="*/ 374989 h 37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8689" h="374988">
                    <a:moveTo>
                      <a:pt x="0" y="374989"/>
                    </a:moveTo>
                    <a:lnTo>
                      <a:pt x="3165112" y="374989"/>
                    </a:lnTo>
                    <a:lnTo>
                      <a:pt x="4118690" y="0"/>
                    </a:lnTo>
                    <a:lnTo>
                      <a:pt x="953578" y="0"/>
                    </a:lnTo>
                    <a:lnTo>
                      <a:pt x="0" y="374989"/>
                    </a:lnTo>
                    <a:close/>
                  </a:path>
                </a:pathLst>
              </a:custGeom>
              <a:solidFill>
                <a:srgbClr val="C4BDF2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FC43AE8-02B9-AAE7-B3D3-9398111837B8}"/>
                  </a:ext>
                </a:extLst>
              </p:cNvPr>
              <p:cNvSpPr/>
              <p:nvPr/>
            </p:nvSpPr>
            <p:spPr>
              <a:xfrm>
                <a:off x="1376444" y="6274598"/>
                <a:ext cx="3152100" cy="177958"/>
              </a:xfrm>
              <a:custGeom>
                <a:avLst/>
                <a:gdLst>
                  <a:gd name="connsiteX0" fmla="*/ 0 w 3152100"/>
                  <a:gd name="connsiteY0" fmla="*/ 0 h 177958"/>
                  <a:gd name="connsiteX1" fmla="*/ 3152100 w 3152100"/>
                  <a:gd name="connsiteY1" fmla="*/ 0 h 177958"/>
                  <a:gd name="connsiteX2" fmla="*/ 3152100 w 3152100"/>
                  <a:gd name="connsiteY2" fmla="*/ 177959 h 177958"/>
                  <a:gd name="connsiteX3" fmla="*/ 0 w 3152100"/>
                  <a:gd name="connsiteY3" fmla="*/ 177959 h 17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52100" h="177958">
                    <a:moveTo>
                      <a:pt x="0" y="0"/>
                    </a:moveTo>
                    <a:lnTo>
                      <a:pt x="3152100" y="0"/>
                    </a:lnTo>
                    <a:lnTo>
                      <a:pt x="3152100" y="177959"/>
                    </a:lnTo>
                    <a:lnTo>
                      <a:pt x="0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4E1F65-9496-B1B6-FFF9-F2A8CE916CC1}"/>
                  </a:ext>
                </a:extLst>
              </p:cNvPr>
              <p:cNvSpPr/>
              <p:nvPr/>
            </p:nvSpPr>
            <p:spPr>
              <a:xfrm>
                <a:off x="4528544" y="5901204"/>
                <a:ext cx="962252" cy="551288"/>
              </a:xfrm>
              <a:custGeom>
                <a:avLst/>
                <a:gdLst>
                  <a:gd name="connsiteX0" fmla="*/ 962252 w 962252"/>
                  <a:gd name="connsiteY0" fmla="*/ 177959 h 551288"/>
                  <a:gd name="connsiteX1" fmla="*/ 0 w 962252"/>
                  <a:gd name="connsiteY1" fmla="*/ 551289 h 551288"/>
                  <a:gd name="connsiteX2" fmla="*/ 0 w 962252"/>
                  <a:gd name="connsiteY2" fmla="*/ 373394 h 551288"/>
                  <a:gd name="connsiteX3" fmla="*/ 962252 w 962252"/>
                  <a:gd name="connsiteY3" fmla="*/ 0 h 551288"/>
                  <a:gd name="connsiteX4" fmla="*/ 962252 w 962252"/>
                  <a:gd name="connsiteY4" fmla="*/ 177959 h 55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252" h="551288">
                    <a:moveTo>
                      <a:pt x="962252" y="177959"/>
                    </a:moveTo>
                    <a:lnTo>
                      <a:pt x="0" y="551289"/>
                    </a:lnTo>
                    <a:lnTo>
                      <a:pt x="0" y="373394"/>
                    </a:lnTo>
                    <a:lnTo>
                      <a:pt x="962252" y="0"/>
                    </a:lnTo>
                    <a:lnTo>
                      <a:pt x="962252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190">
              <a:extLst>
                <a:ext uri="{FF2B5EF4-FFF2-40B4-BE49-F238E27FC236}">
                  <a16:creationId xmlns:a16="http://schemas.microsoft.com/office/drawing/2014/main" id="{27D8D713-4FAA-02EA-8391-8D85A79B4F9D}"/>
                </a:ext>
              </a:extLst>
            </p:cNvPr>
            <p:cNvGrpSpPr/>
            <p:nvPr/>
          </p:nvGrpSpPr>
          <p:grpSpPr>
            <a:xfrm>
              <a:off x="4687431" y="4053305"/>
              <a:ext cx="669417" cy="2416729"/>
              <a:chOff x="4687431" y="4053305"/>
              <a:chExt cx="669417" cy="2416729"/>
            </a:xfrm>
            <a:solidFill>
              <a:srgbClr val="6B5138"/>
            </a:solidFill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A538DAF-70F6-0753-5AD1-B4687BB508E1}"/>
                  </a:ext>
                </a:extLst>
              </p:cNvPr>
              <p:cNvSpPr/>
              <p:nvPr/>
            </p:nvSpPr>
            <p:spPr>
              <a:xfrm>
                <a:off x="4687431" y="4338613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6 w 76286"/>
                  <a:gd name="connsiteY1" fmla="*/ 0 h 2131421"/>
                  <a:gd name="connsiteX2" fmla="*/ 76286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42A32F8-2869-85DA-778D-43C12A8C126D}"/>
                  </a:ext>
                </a:extLst>
              </p:cNvPr>
              <p:cNvSpPr/>
              <p:nvPr/>
            </p:nvSpPr>
            <p:spPr>
              <a:xfrm>
                <a:off x="4885099" y="4237897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83064CB5-DA71-28FD-25E5-FB711DFA7ED0}"/>
                  </a:ext>
                </a:extLst>
              </p:cNvPr>
              <p:cNvSpPr/>
              <p:nvPr/>
            </p:nvSpPr>
            <p:spPr>
              <a:xfrm>
                <a:off x="5082831" y="4154020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ABBAB673-D251-F319-D1F8-AAC37631A92C}"/>
                  </a:ext>
                </a:extLst>
              </p:cNvPr>
              <p:cNvSpPr/>
              <p:nvPr/>
            </p:nvSpPr>
            <p:spPr>
              <a:xfrm>
                <a:off x="5280563" y="4053305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D342ED9-2140-5E64-176D-8AC7CBBF169B}"/>
                </a:ext>
              </a:extLst>
            </p:cNvPr>
            <p:cNvSpPr/>
            <p:nvPr/>
          </p:nvSpPr>
          <p:spPr>
            <a:xfrm>
              <a:off x="5430967" y="3451499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7CB2A9D-6B26-F88A-DAF9-6C610EE36A0D}"/>
                </a:ext>
              </a:extLst>
            </p:cNvPr>
            <p:cNvSpPr/>
            <p:nvPr/>
          </p:nvSpPr>
          <p:spPr>
            <a:xfrm>
              <a:off x="4524102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38C1D0B-AAA4-7E3F-645D-C79B664E2611}"/>
                </a:ext>
              </a:extLst>
            </p:cNvPr>
            <p:cNvSpPr/>
            <p:nvPr/>
          </p:nvSpPr>
          <p:spPr>
            <a:xfrm>
              <a:off x="1293844" y="3813730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3BDBC96-1FAD-C2AC-0A05-4E825220CAD6}"/>
                </a:ext>
              </a:extLst>
            </p:cNvPr>
            <p:cNvSpPr/>
            <p:nvPr/>
          </p:nvSpPr>
          <p:spPr>
            <a:xfrm>
              <a:off x="4445943" y="3813730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20C5DAC-7F70-4C24-1B2D-C72B4309E6FE}"/>
                </a:ext>
              </a:extLst>
            </p:cNvPr>
            <p:cNvSpPr/>
            <p:nvPr/>
          </p:nvSpPr>
          <p:spPr>
            <a:xfrm>
              <a:off x="4604767" y="6105123"/>
              <a:ext cx="828304" cy="514230"/>
            </a:xfrm>
            <a:custGeom>
              <a:avLst/>
              <a:gdLst>
                <a:gd name="connsiteX0" fmla="*/ 828305 w 828304"/>
                <a:gd name="connsiteY0" fmla="*/ 215528 h 514230"/>
                <a:gd name="connsiteX1" fmla="*/ 0 w 828304"/>
                <a:gd name="connsiteY1" fmla="*/ 514230 h 514230"/>
                <a:gd name="connsiteX2" fmla="*/ 0 w 828304"/>
                <a:gd name="connsiteY2" fmla="*/ 298639 h 514230"/>
                <a:gd name="connsiteX3" fmla="*/ 828305 w 828304"/>
                <a:gd name="connsiteY3" fmla="*/ 0 h 514230"/>
                <a:gd name="connsiteX4" fmla="*/ 828305 w 828304"/>
                <a:gd name="connsiteY4" fmla="*/ 215528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04" h="514230">
                  <a:moveTo>
                    <a:pt x="828305" y="215528"/>
                  </a:moveTo>
                  <a:lnTo>
                    <a:pt x="0" y="514230"/>
                  </a:lnTo>
                  <a:lnTo>
                    <a:pt x="0" y="298639"/>
                  </a:lnTo>
                  <a:lnTo>
                    <a:pt x="828305" y="0"/>
                  </a:lnTo>
                  <a:lnTo>
                    <a:pt x="828305" y="215528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711CCB1-FC75-51EE-6EA8-9903913FE0F7}"/>
                </a:ext>
              </a:extLst>
            </p:cNvPr>
            <p:cNvSpPr/>
            <p:nvPr/>
          </p:nvSpPr>
          <p:spPr>
            <a:xfrm>
              <a:off x="1452731" y="6421111"/>
              <a:ext cx="2993212" cy="198752"/>
            </a:xfrm>
            <a:custGeom>
              <a:avLst/>
              <a:gdLst>
                <a:gd name="connsiteX0" fmla="*/ 0 w 2993212"/>
                <a:gd name="connsiteY0" fmla="*/ 0 h 198752"/>
                <a:gd name="connsiteX1" fmla="*/ 2993213 w 2993212"/>
                <a:gd name="connsiteY1" fmla="*/ 0 h 198752"/>
                <a:gd name="connsiteX2" fmla="*/ 2993213 w 2993212"/>
                <a:gd name="connsiteY2" fmla="*/ 198752 h 198752"/>
                <a:gd name="connsiteX3" fmla="*/ 0 w 2993212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3212" h="198752">
                  <a:moveTo>
                    <a:pt x="0" y="0"/>
                  </a:moveTo>
                  <a:lnTo>
                    <a:pt x="2993213" y="0"/>
                  </a:lnTo>
                  <a:lnTo>
                    <a:pt x="2993213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0D02B4F-6E85-6D61-9150-AA3F8ABD1C88}"/>
                </a:ext>
              </a:extLst>
            </p:cNvPr>
            <p:cNvSpPr/>
            <p:nvPr/>
          </p:nvSpPr>
          <p:spPr>
            <a:xfrm>
              <a:off x="2293427" y="459698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19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19" y="32616"/>
                    <a:pt x="379819" y="32616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7AF28D4-0CEA-AC6A-334E-B5A0F6EA50A4}"/>
                </a:ext>
              </a:extLst>
            </p:cNvPr>
            <p:cNvSpPr/>
            <p:nvPr/>
          </p:nvSpPr>
          <p:spPr>
            <a:xfrm>
              <a:off x="2492071" y="5443806"/>
              <a:ext cx="275895" cy="802133"/>
            </a:xfrm>
            <a:custGeom>
              <a:avLst/>
              <a:gdLst>
                <a:gd name="connsiteX0" fmla="*/ 24585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0 h 802133"/>
                <a:gd name="connsiteX11" fmla="*/ 223847 w 275895"/>
                <a:gd name="connsiteY11" fmla="*/ 677519 h 802133"/>
                <a:gd name="connsiteX12" fmla="*/ 208539 w 275895"/>
                <a:gd name="connsiteY12" fmla="*/ 614499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5" y="0"/>
                  </a:moveTo>
                  <a:cubicBezTo>
                    <a:pt x="24585" y="0"/>
                    <a:pt x="37724" y="433734"/>
                    <a:pt x="80460" y="665399"/>
                  </a:cubicBezTo>
                  <a:cubicBezTo>
                    <a:pt x="80460" y="665399"/>
                    <a:pt x="-13367" y="768666"/>
                    <a:pt x="1622" y="782061"/>
                  </a:cubicBezTo>
                  <a:cubicBezTo>
                    <a:pt x="7490" y="787291"/>
                    <a:pt x="39383" y="752465"/>
                    <a:pt x="39383" y="752465"/>
                  </a:cubicBezTo>
                  <a:cubicBezTo>
                    <a:pt x="39383" y="752465"/>
                    <a:pt x="9914" y="784612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0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499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6962DF3-6955-5718-9D10-3C0286D399EB}"/>
                </a:ext>
              </a:extLst>
            </p:cNvPr>
            <p:cNvSpPr/>
            <p:nvPr/>
          </p:nvSpPr>
          <p:spPr>
            <a:xfrm>
              <a:off x="2842020" y="5453692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1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1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B5A5574-7FCA-04FF-648E-FA3358510F9C}"/>
                </a:ext>
              </a:extLst>
            </p:cNvPr>
            <p:cNvSpPr/>
            <p:nvPr/>
          </p:nvSpPr>
          <p:spPr>
            <a:xfrm>
              <a:off x="2502292" y="5285812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99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8093B27-6663-5330-03B0-EB686C665ACB}"/>
                </a:ext>
              </a:extLst>
            </p:cNvPr>
            <p:cNvSpPr/>
            <p:nvPr/>
          </p:nvSpPr>
          <p:spPr>
            <a:xfrm>
              <a:off x="2283093" y="457287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20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20" y="32616"/>
                    <a:pt x="379820" y="32616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E95FD81-C073-E399-0D65-3BD65B3E88D9}"/>
                </a:ext>
              </a:extLst>
            </p:cNvPr>
            <p:cNvSpPr/>
            <p:nvPr/>
          </p:nvSpPr>
          <p:spPr>
            <a:xfrm>
              <a:off x="2354136" y="4048215"/>
              <a:ext cx="846284" cy="683365"/>
            </a:xfrm>
            <a:custGeom>
              <a:avLst/>
              <a:gdLst>
                <a:gd name="connsiteX0" fmla="*/ 824155 w 846284"/>
                <a:gd name="connsiteY0" fmla="*/ 265138 h 683365"/>
                <a:gd name="connsiteX1" fmla="*/ 754566 w 846284"/>
                <a:gd name="connsiteY1" fmla="*/ 248937 h 683365"/>
                <a:gd name="connsiteX2" fmla="*/ 408600 w 846284"/>
                <a:gd name="connsiteY2" fmla="*/ 433 h 683365"/>
                <a:gd name="connsiteX3" fmla="*/ 85468 w 846284"/>
                <a:gd name="connsiteY3" fmla="*/ 310680 h 683365"/>
                <a:gd name="connsiteX4" fmla="*/ 19387 w 846284"/>
                <a:gd name="connsiteY4" fmla="*/ 331283 h 683365"/>
                <a:gd name="connsiteX5" fmla="*/ 22193 w 846284"/>
                <a:gd name="connsiteY5" fmla="*/ 431488 h 683365"/>
                <a:gd name="connsiteX6" fmla="*/ 99819 w 846284"/>
                <a:gd name="connsiteY6" fmla="*/ 444691 h 683365"/>
                <a:gd name="connsiteX7" fmla="*/ 442788 w 846284"/>
                <a:gd name="connsiteY7" fmla="*/ 682926 h 683365"/>
                <a:gd name="connsiteX8" fmla="*/ 764325 w 846284"/>
                <a:gd name="connsiteY8" fmla="*/ 386584 h 683365"/>
                <a:gd name="connsiteX9" fmla="*/ 826898 w 846284"/>
                <a:gd name="connsiteY9" fmla="*/ 365280 h 683365"/>
                <a:gd name="connsiteX10" fmla="*/ 824091 w 846284"/>
                <a:gd name="connsiteY10" fmla="*/ 265074 h 6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284" h="683365">
                  <a:moveTo>
                    <a:pt x="824155" y="265138"/>
                  </a:moveTo>
                  <a:cubicBezTo>
                    <a:pt x="804892" y="246960"/>
                    <a:pt x="778167" y="241665"/>
                    <a:pt x="754566" y="248937"/>
                  </a:cubicBezTo>
                  <a:cubicBezTo>
                    <a:pt x="712341" y="98852"/>
                    <a:pt x="570931" y="-7668"/>
                    <a:pt x="408600" y="433"/>
                  </a:cubicBezTo>
                  <a:cubicBezTo>
                    <a:pt x="236382" y="9107"/>
                    <a:pt x="100457" y="143756"/>
                    <a:pt x="85468" y="310680"/>
                  </a:cubicBezTo>
                  <a:cubicBezTo>
                    <a:pt x="62186" y="305833"/>
                    <a:pt x="36928" y="312721"/>
                    <a:pt x="19387" y="331283"/>
                  </a:cubicBezTo>
                  <a:cubicBezTo>
                    <a:pt x="-7530" y="359730"/>
                    <a:pt x="-6255" y="404571"/>
                    <a:pt x="22193" y="431488"/>
                  </a:cubicBezTo>
                  <a:cubicBezTo>
                    <a:pt x="43625" y="451771"/>
                    <a:pt x="74433" y="456045"/>
                    <a:pt x="99819" y="444691"/>
                  </a:cubicBezTo>
                  <a:cubicBezTo>
                    <a:pt x="145425" y="589418"/>
                    <a:pt x="284220" y="690899"/>
                    <a:pt x="442788" y="682926"/>
                  </a:cubicBezTo>
                  <a:cubicBezTo>
                    <a:pt x="610158" y="674507"/>
                    <a:pt x="743213" y="547002"/>
                    <a:pt x="764325" y="386584"/>
                  </a:cubicBezTo>
                  <a:cubicBezTo>
                    <a:pt x="786650" y="390092"/>
                    <a:pt x="810186" y="382948"/>
                    <a:pt x="826898" y="365280"/>
                  </a:cubicBezTo>
                  <a:cubicBezTo>
                    <a:pt x="853815" y="336832"/>
                    <a:pt x="852539" y="291991"/>
                    <a:pt x="824091" y="26507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92C4586-CE82-CD45-3136-BEB9D051BB7D}"/>
                </a:ext>
              </a:extLst>
            </p:cNvPr>
            <p:cNvSpPr/>
            <p:nvPr/>
          </p:nvSpPr>
          <p:spPr>
            <a:xfrm>
              <a:off x="2481738" y="5419759"/>
              <a:ext cx="275895" cy="802133"/>
            </a:xfrm>
            <a:custGeom>
              <a:avLst/>
              <a:gdLst>
                <a:gd name="connsiteX0" fmla="*/ 24584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1 h 802133"/>
                <a:gd name="connsiteX11" fmla="*/ 223847 w 275895"/>
                <a:gd name="connsiteY11" fmla="*/ 677519 h 802133"/>
                <a:gd name="connsiteX12" fmla="*/ 208539 w 275895"/>
                <a:gd name="connsiteY12" fmla="*/ 614500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4" y="0"/>
                  </a:moveTo>
                  <a:cubicBezTo>
                    <a:pt x="24584" y="0"/>
                    <a:pt x="37724" y="433734"/>
                    <a:pt x="80460" y="665399"/>
                  </a:cubicBezTo>
                  <a:cubicBezTo>
                    <a:pt x="80460" y="665399"/>
                    <a:pt x="-13367" y="768667"/>
                    <a:pt x="1622" y="782061"/>
                  </a:cubicBezTo>
                  <a:cubicBezTo>
                    <a:pt x="7490" y="787292"/>
                    <a:pt x="39383" y="752465"/>
                    <a:pt x="39383" y="752465"/>
                  </a:cubicBezTo>
                  <a:cubicBezTo>
                    <a:pt x="39383" y="752465"/>
                    <a:pt x="9914" y="784613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1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500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A599145-C94A-28DE-A625-4B4DB6DDCE12}"/>
                </a:ext>
              </a:extLst>
            </p:cNvPr>
            <p:cNvSpPr/>
            <p:nvPr/>
          </p:nvSpPr>
          <p:spPr>
            <a:xfrm>
              <a:off x="2831687" y="5429646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0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0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12C342-D6E5-9619-CB4A-A89C1B23E599}"/>
                </a:ext>
              </a:extLst>
            </p:cNvPr>
            <p:cNvSpPr/>
            <p:nvPr/>
          </p:nvSpPr>
          <p:spPr>
            <a:xfrm>
              <a:off x="3047278" y="4265707"/>
              <a:ext cx="141729" cy="141729"/>
            </a:xfrm>
            <a:custGeom>
              <a:avLst/>
              <a:gdLst>
                <a:gd name="connsiteX0" fmla="*/ 141729 w 141729"/>
                <a:gd name="connsiteY0" fmla="*/ 70864 h 141729"/>
                <a:gd name="connsiteX1" fmla="*/ 70865 w 141729"/>
                <a:gd name="connsiteY1" fmla="*/ 141729 h 141729"/>
                <a:gd name="connsiteX2" fmla="*/ 0 w 141729"/>
                <a:gd name="connsiteY2" fmla="*/ 70864 h 141729"/>
                <a:gd name="connsiteX3" fmla="*/ 70865 w 141729"/>
                <a:gd name="connsiteY3" fmla="*/ 0 h 141729"/>
                <a:gd name="connsiteX4" fmla="*/ 141729 w 141729"/>
                <a:gd name="connsiteY4" fmla="*/ 70864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4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4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4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225E244-480B-B5A8-1139-136E89F8AE91}"/>
                </a:ext>
              </a:extLst>
            </p:cNvPr>
            <p:cNvSpPr/>
            <p:nvPr/>
          </p:nvSpPr>
          <p:spPr>
            <a:xfrm>
              <a:off x="2342715" y="4329109"/>
              <a:ext cx="141729" cy="141729"/>
            </a:xfrm>
            <a:custGeom>
              <a:avLst/>
              <a:gdLst>
                <a:gd name="connsiteX0" fmla="*/ 141729 w 141729"/>
                <a:gd name="connsiteY0" fmla="*/ 70865 h 141729"/>
                <a:gd name="connsiteX1" fmla="*/ 70865 w 141729"/>
                <a:gd name="connsiteY1" fmla="*/ 141729 h 141729"/>
                <a:gd name="connsiteX2" fmla="*/ 0 w 141729"/>
                <a:gd name="connsiteY2" fmla="*/ 70865 h 141729"/>
                <a:gd name="connsiteX3" fmla="*/ 70865 w 141729"/>
                <a:gd name="connsiteY3" fmla="*/ 0 h 141729"/>
                <a:gd name="connsiteX4" fmla="*/ 141729 w 141729"/>
                <a:gd name="connsiteY4" fmla="*/ 70865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5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5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5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AC948A6-3207-2B95-B44E-EE2A6A42D0C6}"/>
                </a:ext>
              </a:extLst>
            </p:cNvPr>
            <p:cNvSpPr/>
            <p:nvPr/>
          </p:nvSpPr>
          <p:spPr>
            <a:xfrm>
              <a:off x="2426719" y="4019946"/>
              <a:ext cx="683386" cy="683386"/>
            </a:xfrm>
            <a:custGeom>
              <a:avLst/>
              <a:gdLst>
                <a:gd name="connsiteX0" fmla="*/ 683387 w 683386"/>
                <a:gd name="connsiteY0" fmla="*/ 341693 h 683386"/>
                <a:gd name="connsiteX1" fmla="*/ 341693 w 683386"/>
                <a:gd name="connsiteY1" fmla="*/ 683387 h 683386"/>
                <a:gd name="connsiteX2" fmla="*/ 0 w 683386"/>
                <a:gd name="connsiteY2" fmla="*/ 341693 h 683386"/>
                <a:gd name="connsiteX3" fmla="*/ 341693 w 683386"/>
                <a:gd name="connsiteY3" fmla="*/ 0 h 683386"/>
                <a:gd name="connsiteX4" fmla="*/ 683387 w 683386"/>
                <a:gd name="connsiteY4" fmla="*/ 341693 h 6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86" h="683386">
                  <a:moveTo>
                    <a:pt x="683387" y="341693"/>
                  </a:moveTo>
                  <a:cubicBezTo>
                    <a:pt x="683387" y="530405"/>
                    <a:pt x="530405" y="683387"/>
                    <a:pt x="341693" y="683387"/>
                  </a:cubicBezTo>
                  <a:cubicBezTo>
                    <a:pt x="152981" y="683387"/>
                    <a:pt x="0" y="530405"/>
                    <a:pt x="0" y="341693"/>
                  </a:cubicBezTo>
                  <a:cubicBezTo>
                    <a:pt x="0" y="152981"/>
                    <a:pt x="152981" y="0"/>
                    <a:pt x="341693" y="0"/>
                  </a:cubicBezTo>
                  <a:cubicBezTo>
                    <a:pt x="530405" y="0"/>
                    <a:pt x="683387" y="152981"/>
                    <a:pt x="683387" y="341693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A4EF207-9903-0529-33E7-3600D3B4BEBA}"/>
                </a:ext>
              </a:extLst>
            </p:cNvPr>
            <p:cNvSpPr/>
            <p:nvPr/>
          </p:nvSpPr>
          <p:spPr>
            <a:xfrm>
              <a:off x="2758016" y="4383262"/>
              <a:ext cx="25155" cy="87218"/>
            </a:xfrm>
            <a:custGeom>
              <a:avLst/>
              <a:gdLst>
                <a:gd name="connsiteX0" fmla="*/ 9504 w 25155"/>
                <a:gd name="connsiteY0" fmla="*/ 0 h 87218"/>
                <a:gd name="connsiteX1" fmla="*/ 0 w 25155"/>
                <a:gd name="connsiteY1" fmla="*/ 86300 h 8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55" h="87218">
                  <a:moveTo>
                    <a:pt x="9504" y="0"/>
                  </a:moveTo>
                  <a:cubicBezTo>
                    <a:pt x="9504" y="0"/>
                    <a:pt x="50390" y="97654"/>
                    <a:pt x="0" y="8630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90DFF05-175F-7E56-4AE1-221C8B44EB9E}"/>
                </a:ext>
              </a:extLst>
            </p:cNvPr>
            <p:cNvSpPr/>
            <p:nvPr/>
          </p:nvSpPr>
          <p:spPr>
            <a:xfrm>
              <a:off x="2834940" y="4293911"/>
              <a:ext cx="116916" cy="53567"/>
            </a:xfrm>
            <a:custGeom>
              <a:avLst/>
              <a:gdLst>
                <a:gd name="connsiteX0" fmla="*/ 116917 w 116916"/>
                <a:gd name="connsiteY0" fmla="*/ 53568 h 53567"/>
                <a:gd name="connsiteX1" fmla="*/ 0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116917" y="53568"/>
                  </a:moveTo>
                  <a:cubicBezTo>
                    <a:pt x="116917" y="53568"/>
                    <a:pt x="77498" y="-12258"/>
                    <a:pt x="0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386D2F7-10E3-3638-7505-BBD26A580CBE}"/>
                </a:ext>
              </a:extLst>
            </p:cNvPr>
            <p:cNvSpPr/>
            <p:nvPr/>
          </p:nvSpPr>
          <p:spPr>
            <a:xfrm>
              <a:off x="2593452" y="4293911"/>
              <a:ext cx="116916" cy="53567"/>
            </a:xfrm>
            <a:custGeom>
              <a:avLst/>
              <a:gdLst>
                <a:gd name="connsiteX0" fmla="*/ 0 w 116916"/>
                <a:gd name="connsiteY0" fmla="*/ 53568 h 53567"/>
                <a:gd name="connsiteX1" fmla="*/ 116917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0" y="53568"/>
                  </a:moveTo>
                  <a:cubicBezTo>
                    <a:pt x="0" y="53568"/>
                    <a:pt x="39419" y="-12258"/>
                    <a:pt x="116917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2C1A602-4EC3-ABE1-4558-10831AE653A1}"/>
                </a:ext>
              </a:extLst>
            </p:cNvPr>
            <p:cNvSpPr/>
            <p:nvPr/>
          </p:nvSpPr>
          <p:spPr>
            <a:xfrm>
              <a:off x="2678285" y="4536472"/>
              <a:ext cx="205194" cy="85134"/>
            </a:xfrm>
            <a:custGeom>
              <a:avLst/>
              <a:gdLst>
                <a:gd name="connsiteX0" fmla="*/ 205195 w 205194"/>
                <a:gd name="connsiteY0" fmla="*/ 0 h 85134"/>
                <a:gd name="connsiteX1" fmla="*/ 0 w 205194"/>
                <a:gd name="connsiteY1" fmla="*/ 9568 h 85134"/>
                <a:gd name="connsiteX2" fmla="*/ 114812 w 205194"/>
                <a:gd name="connsiteY2" fmla="*/ 85025 h 85134"/>
                <a:gd name="connsiteX3" fmla="*/ 205195 w 205194"/>
                <a:gd name="connsiteY3" fmla="*/ 0 h 8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194" h="85134">
                  <a:moveTo>
                    <a:pt x="205195" y="0"/>
                  </a:moveTo>
                  <a:cubicBezTo>
                    <a:pt x="205195" y="0"/>
                    <a:pt x="113983" y="43565"/>
                    <a:pt x="0" y="9568"/>
                  </a:cubicBezTo>
                  <a:cubicBezTo>
                    <a:pt x="0" y="9568"/>
                    <a:pt x="31765" y="88469"/>
                    <a:pt x="114812" y="85025"/>
                  </a:cubicBezTo>
                  <a:cubicBezTo>
                    <a:pt x="114812" y="85025"/>
                    <a:pt x="179681" y="78455"/>
                    <a:pt x="205195" y="0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6E55DED-E7CD-6063-19C3-558CC1877991}"/>
                </a:ext>
              </a:extLst>
            </p:cNvPr>
            <p:cNvSpPr/>
            <p:nvPr/>
          </p:nvSpPr>
          <p:spPr>
            <a:xfrm>
              <a:off x="2652941" y="3916161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2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5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90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4"/>
                    <a:pt x="31978" y="99957"/>
                  </a:cubicBezTo>
                  <a:cubicBezTo>
                    <a:pt x="14054" y="73614"/>
                    <a:pt x="15266" y="39872"/>
                    <a:pt x="33381" y="13912"/>
                  </a:cubicBezTo>
                  <a:cubicBezTo>
                    <a:pt x="40461" y="3771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2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C30306C-E882-B3EA-8947-6B65626DB2B6}"/>
                </a:ext>
              </a:extLst>
            </p:cNvPr>
            <p:cNvSpPr/>
            <p:nvPr/>
          </p:nvSpPr>
          <p:spPr>
            <a:xfrm>
              <a:off x="2637122" y="3907359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1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4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26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3"/>
                    <a:pt x="31978" y="99957"/>
                  </a:cubicBezTo>
                  <a:cubicBezTo>
                    <a:pt x="14054" y="73614"/>
                    <a:pt x="15266" y="39873"/>
                    <a:pt x="33381" y="13912"/>
                  </a:cubicBezTo>
                  <a:cubicBezTo>
                    <a:pt x="40461" y="3770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1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926D8A9-E75E-A4FC-26CC-3D0EAB314EDC}"/>
                </a:ext>
              </a:extLst>
            </p:cNvPr>
            <p:cNvSpPr/>
            <p:nvPr/>
          </p:nvSpPr>
          <p:spPr>
            <a:xfrm>
              <a:off x="2862558" y="4201285"/>
              <a:ext cx="101034" cy="61615"/>
            </a:xfrm>
            <a:custGeom>
              <a:avLst/>
              <a:gdLst>
                <a:gd name="connsiteX0" fmla="*/ 0 w 101034"/>
                <a:gd name="connsiteY0" fmla="*/ 0 h 61615"/>
                <a:gd name="connsiteX1" fmla="*/ 101035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0" y="0"/>
                  </a:moveTo>
                  <a:lnTo>
                    <a:pt x="101035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292A211-4A50-3F0E-7BDA-43B18C70E6A7}"/>
                </a:ext>
              </a:extLst>
            </p:cNvPr>
            <p:cNvSpPr/>
            <p:nvPr/>
          </p:nvSpPr>
          <p:spPr>
            <a:xfrm>
              <a:off x="2582800" y="4201285"/>
              <a:ext cx="101034" cy="61615"/>
            </a:xfrm>
            <a:custGeom>
              <a:avLst/>
              <a:gdLst>
                <a:gd name="connsiteX0" fmla="*/ 101035 w 101034"/>
                <a:gd name="connsiteY0" fmla="*/ 0 h 61615"/>
                <a:gd name="connsiteX1" fmla="*/ 0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101035" y="0"/>
                  </a:moveTo>
                  <a:lnTo>
                    <a:pt x="0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4094FFE-AA36-F53C-B77D-9B0CF477393D}"/>
                </a:ext>
              </a:extLst>
            </p:cNvPr>
            <p:cNvSpPr/>
            <p:nvPr/>
          </p:nvSpPr>
          <p:spPr>
            <a:xfrm>
              <a:off x="2491959" y="5261765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35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44BDD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4" name="Graphic 190">
              <a:extLst>
                <a:ext uri="{FF2B5EF4-FFF2-40B4-BE49-F238E27FC236}">
                  <a16:creationId xmlns:a16="http://schemas.microsoft.com/office/drawing/2014/main" id="{4BD06D95-C854-473E-3B27-93975416774A}"/>
                </a:ext>
              </a:extLst>
            </p:cNvPr>
            <p:cNvGrpSpPr/>
            <p:nvPr/>
          </p:nvGrpSpPr>
          <p:grpSpPr>
            <a:xfrm>
              <a:off x="1535331" y="5139299"/>
              <a:ext cx="2796246" cy="1285192"/>
              <a:chOff x="1535331" y="5139299"/>
              <a:chExt cx="2796246" cy="1285192"/>
            </a:xfrm>
            <a:solidFill>
              <a:srgbClr val="6B5138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2DBBBD-2903-F53C-7360-721F31F48313}"/>
                  </a:ext>
                </a:extLst>
              </p:cNvPr>
              <p:cNvSpPr/>
              <p:nvPr/>
            </p:nvSpPr>
            <p:spPr>
              <a:xfrm>
                <a:off x="42552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2F60D56-2AA0-F9CE-8E7F-307CFFC70291}"/>
                  </a:ext>
                </a:extLst>
              </p:cNvPr>
              <p:cNvSpPr/>
              <p:nvPr/>
            </p:nvSpPr>
            <p:spPr>
              <a:xfrm>
                <a:off x="406100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C0D7FC6-B661-19A3-9D66-F00FA054019F}"/>
                  </a:ext>
                </a:extLst>
              </p:cNvPr>
              <p:cNvSpPr/>
              <p:nvPr/>
            </p:nvSpPr>
            <p:spPr>
              <a:xfrm>
                <a:off x="386671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4E38D98-BA06-F7EF-23F9-33166F1F558A}"/>
                  </a:ext>
                </a:extLst>
              </p:cNvPr>
              <p:cNvSpPr/>
              <p:nvPr/>
            </p:nvSpPr>
            <p:spPr>
              <a:xfrm>
                <a:off x="367242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AF6BE-3FE5-AD39-DFB0-D6CA2596AB6D}"/>
                  </a:ext>
                </a:extLst>
              </p:cNvPr>
              <p:cNvSpPr/>
              <p:nvPr/>
            </p:nvSpPr>
            <p:spPr>
              <a:xfrm>
                <a:off x="347814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FB67C1-9728-A93A-09EC-B1E0717068E2}"/>
                  </a:ext>
                </a:extLst>
              </p:cNvPr>
              <p:cNvSpPr/>
              <p:nvPr/>
            </p:nvSpPr>
            <p:spPr>
              <a:xfrm>
                <a:off x="3283855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EBF8D3E-1700-608B-880D-020BC22E9790}"/>
                  </a:ext>
                </a:extLst>
              </p:cNvPr>
              <p:cNvSpPr/>
              <p:nvPr/>
            </p:nvSpPr>
            <p:spPr>
              <a:xfrm>
                <a:off x="308956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1DB341E-0A19-34DF-B547-DD7176C9DC2B}"/>
                  </a:ext>
                </a:extLst>
              </p:cNvPr>
              <p:cNvSpPr/>
              <p:nvPr/>
            </p:nvSpPr>
            <p:spPr>
              <a:xfrm>
                <a:off x="2895280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1DA29F9-3C1D-CFFE-E4D0-A0A28D898C51}"/>
                  </a:ext>
                </a:extLst>
              </p:cNvPr>
              <p:cNvSpPr/>
              <p:nvPr/>
            </p:nvSpPr>
            <p:spPr>
              <a:xfrm>
                <a:off x="27009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071642C-32DA-5CE6-2F19-1A112C9C437B}"/>
                  </a:ext>
                </a:extLst>
              </p:cNvPr>
              <p:cNvSpPr/>
              <p:nvPr/>
            </p:nvSpPr>
            <p:spPr>
              <a:xfrm>
                <a:off x="250676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7E966BE-CA3E-5D22-FB9B-05A2B6BDD7B2}"/>
                  </a:ext>
                </a:extLst>
              </p:cNvPr>
              <p:cNvSpPr/>
              <p:nvPr/>
            </p:nvSpPr>
            <p:spPr>
              <a:xfrm>
                <a:off x="231248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45248AC-CD9C-A4C5-3089-A68B99C42930}"/>
                  </a:ext>
                </a:extLst>
              </p:cNvPr>
              <p:cNvSpPr/>
              <p:nvPr/>
            </p:nvSpPr>
            <p:spPr>
              <a:xfrm>
                <a:off x="211819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AEFD593-DFA0-B455-C825-722C04039D14}"/>
                  </a:ext>
                </a:extLst>
              </p:cNvPr>
              <p:cNvSpPr/>
              <p:nvPr/>
            </p:nvSpPr>
            <p:spPr>
              <a:xfrm>
                <a:off x="1923906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8C8E7FC7-2B39-02CF-820F-5F751110227D}"/>
                  </a:ext>
                </a:extLst>
              </p:cNvPr>
              <p:cNvSpPr/>
              <p:nvPr/>
            </p:nvSpPr>
            <p:spPr>
              <a:xfrm>
                <a:off x="172961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24AB93-7A18-86C6-30D3-151862C08E09}"/>
                  </a:ext>
                </a:extLst>
              </p:cNvPr>
              <p:cNvSpPr/>
              <p:nvPr/>
            </p:nvSpPr>
            <p:spPr>
              <a:xfrm>
                <a:off x="153533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34F9247-7756-9F3E-6024-6E20FB4794D2}"/>
                </a:ext>
              </a:extLst>
            </p:cNvPr>
            <p:cNvSpPr/>
            <p:nvPr/>
          </p:nvSpPr>
          <p:spPr>
            <a:xfrm>
              <a:off x="1452731" y="4976166"/>
              <a:ext cx="2995572" cy="193303"/>
            </a:xfrm>
            <a:custGeom>
              <a:avLst/>
              <a:gdLst>
                <a:gd name="connsiteX0" fmla="*/ 0 w 2995572"/>
                <a:gd name="connsiteY0" fmla="*/ 0 h 127122"/>
                <a:gd name="connsiteX1" fmla="*/ 2995573 w 2995572"/>
                <a:gd name="connsiteY1" fmla="*/ 0 h 127122"/>
                <a:gd name="connsiteX2" fmla="*/ 2995573 w 2995572"/>
                <a:gd name="connsiteY2" fmla="*/ 127122 h 127122"/>
                <a:gd name="connsiteX3" fmla="*/ 0 w 2995572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572" h="127122">
                  <a:moveTo>
                    <a:pt x="0" y="0"/>
                  </a:moveTo>
                  <a:lnTo>
                    <a:pt x="2995573" y="0"/>
                  </a:lnTo>
                  <a:lnTo>
                    <a:pt x="2995573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9AAE218-4A1B-2DC2-664F-7D16D245EA0D}"/>
                </a:ext>
              </a:extLst>
            </p:cNvPr>
            <p:cNvSpPr/>
            <p:nvPr/>
          </p:nvSpPr>
          <p:spPr>
            <a:xfrm>
              <a:off x="2312736" y="4953756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7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7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79" y="125840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505"/>
                    <a:pt x="127" y="60525"/>
                    <a:pt x="127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8CDEACC-49C8-75B2-1145-76516CEB9C28}"/>
                </a:ext>
              </a:extLst>
            </p:cNvPr>
            <p:cNvSpPr/>
            <p:nvPr/>
          </p:nvSpPr>
          <p:spPr>
            <a:xfrm>
              <a:off x="3122604" y="4941063"/>
              <a:ext cx="215658" cy="175900"/>
            </a:xfrm>
            <a:custGeom>
              <a:avLst/>
              <a:gdLst>
                <a:gd name="connsiteX0" fmla="*/ 215659 w 215658"/>
                <a:gd name="connsiteY0" fmla="*/ 65500 h 175900"/>
                <a:gd name="connsiteX1" fmla="*/ 57920 w 215658"/>
                <a:gd name="connsiteY1" fmla="*/ 12495 h 175900"/>
                <a:gd name="connsiteX2" fmla="*/ 66531 w 215658"/>
                <a:gd name="connsiteY2" fmla="*/ 50702 h 175900"/>
                <a:gd name="connsiteX3" fmla="*/ 48033 w 215658"/>
                <a:gd name="connsiteY3" fmla="*/ 155436 h 175900"/>
                <a:gd name="connsiteX4" fmla="*/ 96063 w 215658"/>
                <a:gd name="connsiteY4" fmla="*/ 102432 h 175900"/>
                <a:gd name="connsiteX5" fmla="*/ 118260 w 215658"/>
                <a:gd name="connsiteY5" fmla="*/ 166535 h 175900"/>
                <a:gd name="connsiteX6" fmla="*/ 142880 w 215658"/>
                <a:gd name="connsiteY6" fmla="*/ 120929 h 175900"/>
                <a:gd name="connsiteX7" fmla="*/ 144092 w 215658"/>
                <a:gd name="connsiteY7" fmla="*/ 175146 h 175900"/>
                <a:gd name="connsiteX8" fmla="*/ 179812 w 215658"/>
                <a:gd name="connsiteY8" fmla="*/ 125840 h 175900"/>
                <a:gd name="connsiteX9" fmla="*/ 195822 w 215658"/>
                <a:gd name="connsiteY9" fmla="*/ 144338 h 175900"/>
                <a:gd name="connsiteX10" fmla="*/ 215531 w 215658"/>
                <a:gd name="connsiteY10" fmla="*/ 60525 h 17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900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0" y="120929"/>
                    <a:pt x="142880" y="120929"/>
                  </a:cubicBezTo>
                  <a:cubicBezTo>
                    <a:pt x="142880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76DBFA6-2336-BF6D-F67C-1146BC62A672}"/>
                </a:ext>
              </a:extLst>
            </p:cNvPr>
            <p:cNvSpPr/>
            <p:nvPr/>
          </p:nvSpPr>
          <p:spPr>
            <a:xfrm>
              <a:off x="2302467" y="4929710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6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6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15" y="125904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441"/>
                    <a:pt x="127" y="60525"/>
                    <a:pt x="127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5CA4D57-BC78-4A61-3DC3-B91F4D46286C}"/>
                </a:ext>
              </a:extLst>
            </p:cNvPr>
            <p:cNvSpPr/>
            <p:nvPr/>
          </p:nvSpPr>
          <p:spPr>
            <a:xfrm>
              <a:off x="3112271" y="4917016"/>
              <a:ext cx="215658" cy="175899"/>
            </a:xfrm>
            <a:custGeom>
              <a:avLst/>
              <a:gdLst>
                <a:gd name="connsiteX0" fmla="*/ 215659 w 215658"/>
                <a:gd name="connsiteY0" fmla="*/ 65500 h 175899"/>
                <a:gd name="connsiteX1" fmla="*/ 57920 w 215658"/>
                <a:gd name="connsiteY1" fmla="*/ 12495 h 175899"/>
                <a:gd name="connsiteX2" fmla="*/ 66531 w 215658"/>
                <a:gd name="connsiteY2" fmla="*/ 50702 h 175899"/>
                <a:gd name="connsiteX3" fmla="*/ 48033 w 215658"/>
                <a:gd name="connsiteY3" fmla="*/ 155436 h 175899"/>
                <a:gd name="connsiteX4" fmla="*/ 96063 w 215658"/>
                <a:gd name="connsiteY4" fmla="*/ 102432 h 175899"/>
                <a:gd name="connsiteX5" fmla="*/ 118260 w 215658"/>
                <a:gd name="connsiteY5" fmla="*/ 166535 h 175899"/>
                <a:gd name="connsiteX6" fmla="*/ 142881 w 215658"/>
                <a:gd name="connsiteY6" fmla="*/ 120929 h 175899"/>
                <a:gd name="connsiteX7" fmla="*/ 144092 w 215658"/>
                <a:gd name="connsiteY7" fmla="*/ 175146 h 175899"/>
                <a:gd name="connsiteX8" fmla="*/ 179812 w 215658"/>
                <a:gd name="connsiteY8" fmla="*/ 125840 h 175899"/>
                <a:gd name="connsiteX9" fmla="*/ 195822 w 215658"/>
                <a:gd name="connsiteY9" fmla="*/ 144338 h 175899"/>
                <a:gd name="connsiteX10" fmla="*/ 215531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1" y="120929"/>
                    <a:pt x="142881" y="120929"/>
                  </a:cubicBezTo>
                  <a:cubicBezTo>
                    <a:pt x="142881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C79B016B-A9D6-D97F-026A-9C1D3CD52861}"/>
              </a:ext>
            </a:extLst>
          </p:cNvPr>
          <p:cNvSpPr txBox="1"/>
          <p:nvPr/>
        </p:nvSpPr>
        <p:spPr>
          <a:xfrm>
            <a:off x="6954784" y="1978225"/>
            <a:ext cx="3965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Male Fertility on Birthrates</a:t>
            </a:r>
            <a:endParaRPr lang="en-IN" sz="4800" b="1" dirty="0">
              <a:solidFill>
                <a:schemeClr val="tx1">
                  <a:lumMod val="75000"/>
                  <a:lumOff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8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2AA4B-E7F3-C414-469A-FBAB6813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52" y="91735"/>
            <a:ext cx="2191056" cy="314369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3083E0D-5E71-FFD3-64A2-71152260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" y="562749"/>
            <a:ext cx="11793360" cy="61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3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6808FAF-F0BF-2A83-C4B8-30429C9A6939}"/>
              </a:ext>
            </a:extLst>
          </p:cNvPr>
          <p:cNvSpPr/>
          <p:nvPr/>
        </p:nvSpPr>
        <p:spPr>
          <a:xfrm>
            <a:off x="6553106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" name="Graphic 2">
            <a:extLst>
              <a:ext uri="{FF2B5EF4-FFF2-40B4-BE49-F238E27FC236}">
                <a16:creationId xmlns:a16="http://schemas.microsoft.com/office/drawing/2014/main" id="{E5670A01-233D-7103-8F10-8EA9FA9EBF49}"/>
              </a:ext>
            </a:extLst>
          </p:cNvPr>
          <p:cNvGrpSpPr/>
          <p:nvPr/>
        </p:nvGrpSpPr>
        <p:grpSpPr>
          <a:xfrm>
            <a:off x="6500718" y="4106798"/>
            <a:ext cx="1342453" cy="1477803"/>
            <a:chOff x="6838282" y="3820667"/>
            <a:chExt cx="1342453" cy="1477803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09767078-12E8-6E1A-07A9-0F51C0C5D900}"/>
                </a:ext>
              </a:extLst>
            </p:cNvPr>
            <p:cNvGrpSpPr/>
            <p:nvPr/>
          </p:nvGrpSpPr>
          <p:grpSpPr>
            <a:xfrm>
              <a:off x="6838282" y="3820667"/>
              <a:ext cx="1342453" cy="1477803"/>
              <a:chOff x="6838282" y="3820667"/>
              <a:chExt cx="1342453" cy="147780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0DF243-A3DA-C458-6F61-A97A26E11FA3}"/>
                  </a:ext>
                </a:extLst>
              </p:cNvPr>
              <p:cNvSpPr/>
              <p:nvPr/>
            </p:nvSpPr>
            <p:spPr>
              <a:xfrm>
                <a:off x="6838282" y="401116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9DB596B-9358-4216-A846-0418290516A0}"/>
                  </a:ext>
                </a:extLst>
              </p:cNvPr>
              <p:cNvSpPr/>
              <p:nvPr/>
            </p:nvSpPr>
            <p:spPr>
              <a:xfrm>
                <a:off x="6937914" y="410679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DEBECB2-6443-6B3D-124E-3F330932CE1D}"/>
                  </a:ext>
                </a:extLst>
              </p:cNvPr>
              <p:cNvSpPr/>
              <p:nvPr/>
            </p:nvSpPr>
            <p:spPr>
              <a:xfrm>
                <a:off x="6838282" y="385876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8 h 155638"/>
                  <a:gd name="connsiteX2" fmla="*/ 1342454 w 1342453"/>
                  <a:gd name="connsiteY2" fmla="*/ 155638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8"/>
                    </a:lnTo>
                    <a:lnTo>
                      <a:pt x="1342454" y="155638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60"/>
                      <a:pt x="95441" y="40100"/>
                      <a:pt x="116300" y="40100"/>
                    </a:cubicBezTo>
                    <a:cubicBezTo>
                      <a:pt x="137160" y="40100"/>
                      <a:pt x="154019" y="56960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60"/>
                      <a:pt x="234125" y="40100"/>
                      <a:pt x="254984" y="40100"/>
                    </a:cubicBezTo>
                    <a:cubicBezTo>
                      <a:pt x="275844" y="40100"/>
                      <a:pt x="292703" y="56960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60"/>
                      <a:pt x="372809" y="40100"/>
                      <a:pt x="393668" y="40100"/>
                    </a:cubicBezTo>
                    <a:cubicBezTo>
                      <a:pt x="414528" y="40100"/>
                      <a:pt x="431387" y="56960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60"/>
                      <a:pt x="511493" y="40100"/>
                      <a:pt x="532352" y="40100"/>
                    </a:cubicBezTo>
                    <a:cubicBezTo>
                      <a:pt x="553212" y="40100"/>
                      <a:pt x="570071" y="56960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60"/>
                      <a:pt x="650177" y="40100"/>
                      <a:pt x="671036" y="40100"/>
                    </a:cubicBezTo>
                    <a:cubicBezTo>
                      <a:pt x="691896" y="40100"/>
                      <a:pt x="708755" y="56960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60"/>
                      <a:pt x="788861" y="40100"/>
                      <a:pt x="809720" y="40100"/>
                    </a:cubicBezTo>
                    <a:cubicBezTo>
                      <a:pt x="830580" y="40100"/>
                      <a:pt x="847439" y="56960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60"/>
                      <a:pt x="927545" y="40100"/>
                      <a:pt x="948404" y="40100"/>
                    </a:cubicBezTo>
                    <a:cubicBezTo>
                      <a:pt x="969264" y="40100"/>
                      <a:pt x="986123" y="56960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60"/>
                      <a:pt x="1066229" y="40100"/>
                      <a:pt x="1087088" y="40100"/>
                    </a:cubicBezTo>
                    <a:cubicBezTo>
                      <a:pt x="1107948" y="40100"/>
                      <a:pt x="1124807" y="56960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60"/>
                      <a:pt x="1204913" y="40100"/>
                      <a:pt x="1225772" y="40100"/>
                    </a:cubicBezTo>
                    <a:cubicBezTo>
                      <a:pt x="1246632" y="40100"/>
                      <a:pt x="1263491" y="56960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9BA374-B443-ECBE-D60A-84DA3E75FE1A}"/>
                  </a:ext>
                </a:extLst>
              </p:cNvPr>
              <p:cNvSpPr/>
              <p:nvPr/>
            </p:nvSpPr>
            <p:spPr>
              <a:xfrm>
                <a:off x="6890670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7BCC6B-FB97-9B88-28A4-25504E3436F4}"/>
                  </a:ext>
                </a:extLst>
              </p:cNvPr>
              <p:cNvSpPr/>
              <p:nvPr/>
            </p:nvSpPr>
            <p:spPr>
              <a:xfrm>
                <a:off x="7029068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F7DF60F-C0E5-8969-4607-0C52DF5139A9}"/>
                  </a:ext>
                </a:extLst>
              </p:cNvPr>
              <p:cNvSpPr/>
              <p:nvPr/>
            </p:nvSpPr>
            <p:spPr>
              <a:xfrm>
                <a:off x="716813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9B26021-F842-9346-841D-A06711713C99}"/>
                  </a:ext>
                </a:extLst>
              </p:cNvPr>
              <p:cNvSpPr/>
              <p:nvPr/>
            </p:nvSpPr>
            <p:spPr>
              <a:xfrm>
                <a:off x="7306817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707255A-D5DA-3CC1-C363-15A13757FAB2}"/>
                  </a:ext>
                </a:extLst>
              </p:cNvPr>
              <p:cNvSpPr/>
              <p:nvPr/>
            </p:nvSpPr>
            <p:spPr>
              <a:xfrm>
                <a:off x="7445501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284E99-2C38-88DC-9C2F-05BE81C11A3E}"/>
                  </a:ext>
                </a:extLst>
              </p:cNvPr>
              <p:cNvSpPr/>
              <p:nvPr/>
            </p:nvSpPr>
            <p:spPr>
              <a:xfrm>
                <a:off x="7583995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59C7B1-A8B2-D065-C431-DCA60C408627}"/>
                  </a:ext>
                </a:extLst>
              </p:cNvPr>
              <p:cNvSpPr/>
              <p:nvPr/>
            </p:nvSpPr>
            <p:spPr>
              <a:xfrm>
                <a:off x="7722964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AE9257E-87C1-77A2-68C3-8EF265B5329E}"/>
                  </a:ext>
                </a:extLst>
              </p:cNvPr>
              <p:cNvSpPr/>
              <p:nvPr/>
            </p:nvSpPr>
            <p:spPr>
              <a:xfrm>
                <a:off x="7862029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52ECDC-AA78-669D-15EB-0AA565B38A88}"/>
                  </a:ext>
                </a:extLst>
              </p:cNvPr>
              <p:cNvSpPr/>
              <p:nvPr/>
            </p:nvSpPr>
            <p:spPr>
              <a:xfrm>
                <a:off x="800071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2">
              <a:extLst>
                <a:ext uri="{FF2B5EF4-FFF2-40B4-BE49-F238E27FC236}">
                  <a16:creationId xmlns:a16="http://schemas.microsoft.com/office/drawing/2014/main" id="{DDB4FEBB-5913-EC0B-B837-B5BB637076BB}"/>
                </a:ext>
              </a:extLst>
            </p:cNvPr>
            <p:cNvGrpSpPr/>
            <p:nvPr/>
          </p:nvGrpSpPr>
          <p:grpSpPr>
            <a:xfrm>
              <a:off x="7181249" y="4309780"/>
              <a:ext cx="715026" cy="647881"/>
              <a:chOff x="7181249" y="4309780"/>
              <a:chExt cx="715026" cy="64788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8D5034-6B54-CC7F-3B42-D8A3F42360FC}"/>
                  </a:ext>
                </a:extLst>
              </p:cNvPr>
              <p:cNvSpPr/>
              <p:nvPr/>
            </p:nvSpPr>
            <p:spPr>
              <a:xfrm>
                <a:off x="7207896" y="4326944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7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4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9"/>
                      <a:pt x="675542" y="280317"/>
                    </a:cubicBezTo>
                    <a:cubicBezTo>
                      <a:pt x="664778" y="316893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7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8"/>
                      <a:pt x="185385" y="490533"/>
                    </a:cubicBezTo>
                    <a:cubicBezTo>
                      <a:pt x="153477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8" y="87816"/>
                      <a:pt x="59655" y="20475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E77F9F4-AFB9-FA46-8A0C-EAC5FC2CE17F}"/>
                  </a:ext>
                </a:extLst>
              </p:cNvPr>
              <p:cNvSpPr/>
              <p:nvPr/>
            </p:nvSpPr>
            <p:spPr>
              <a:xfrm>
                <a:off x="7181249" y="4309780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6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3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8"/>
                      <a:pt x="675542" y="280316"/>
                    </a:cubicBezTo>
                    <a:cubicBezTo>
                      <a:pt x="664778" y="316892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6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7"/>
                      <a:pt x="185385" y="490533"/>
                    </a:cubicBezTo>
                    <a:cubicBezTo>
                      <a:pt x="153476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7" y="87816"/>
                      <a:pt x="59655" y="20474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A5ECDB0-0CB7-FF5B-919B-DD6CDF944C43}"/>
              </a:ext>
            </a:extLst>
          </p:cNvPr>
          <p:cNvSpPr/>
          <p:nvPr/>
        </p:nvSpPr>
        <p:spPr>
          <a:xfrm>
            <a:off x="1367030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4" name="Graphic 2">
            <a:extLst>
              <a:ext uri="{FF2B5EF4-FFF2-40B4-BE49-F238E27FC236}">
                <a16:creationId xmlns:a16="http://schemas.microsoft.com/office/drawing/2014/main" id="{321BF19C-4C48-EF92-714C-CB5E36423ECC}"/>
              </a:ext>
            </a:extLst>
          </p:cNvPr>
          <p:cNvGrpSpPr/>
          <p:nvPr/>
        </p:nvGrpSpPr>
        <p:grpSpPr>
          <a:xfrm>
            <a:off x="1308100" y="1926495"/>
            <a:ext cx="1342453" cy="1477803"/>
            <a:chOff x="4014787" y="1557337"/>
            <a:chExt cx="1342453" cy="1477803"/>
          </a:xfrm>
        </p:grpSpPr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7A61A763-6B9D-AFBA-9CDF-10AD21F36CA3}"/>
                </a:ext>
              </a:extLst>
            </p:cNvPr>
            <p:cNvGrpSpPr/>
            <p:nvPr/>
          </p:nvGrpSpPr>
          <p:grpSpPr>
            <a:xfrm>
              <a:off x="4014787" y="1557337"/>
              <a:ext cx="1342453" cy="1477803"/>
              <a:chOff x="4014787" y="1557337"/>
              <a:chExt cx="1342453" cy="147780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C5AAF6-1F27-6B31-3A0D-D0C8CBB390C1}"/>
                  </a:ext>
                </a:extLst>
              </p:cNvPr>
              <p:cNvSpPr/>
              <p:nvPr/>
            </p:nvSpPr>
            <p:spPr>
              <a:xfrm>
                <a:off x="4014787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5298D73-0605-200E-5D3E-87F096125B4D}"/>
                  </a:ext>
                </a:extLst>
              </p:cNvPr>
              <p:cNvSpPr/>
              <p:nvPr/>
            </p:nvSpPr>
            <p:spPr>
              <a:xfrm>
                <a:off x="4114513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59F3009-B19E-5364-968C-4C48F5DD1A50}"/>
                  </a:ext>
                </a:extLst>
              </p:cNvPr>
              <p:cNvSpPr/>
              <p:nvPr/>
            </p:nvSpPr>
            <p:spPr>
              <a:xfrm>
                <a:off x="4014787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10625A8-2E7A-F32A-83CE-978091E4C243}"/>
                  </a:ext>
                </a:extLst>
              </p:cNvPr>
              <p:cNvSpPr/>
              <p:nvPr/>
            </p:nvSpPr>
            <p:spPr>
              <a:xfrm>
                <a:off x="406717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533614-870F-3423-BE4E-105AC9D6864E}"/>
                  </a:ext>
                </a:extLst>
              </p:cNvPr>
              <p:cNvSpPr/>
              <p:nvPr/>
            </p:nvSpPr>
            <p:spPr>
              <a:xfrm>
                <a:off x="42056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B5135AD-51AD-77D7-A084-D1EFE6320D4D}"/>
                  </a:ext>
                </a:extLst>
              </p:cNvPr>
              <p:cNvSpPr/>
              <p:nvPr/>
            </p:nvSpPr>
            <p:spPr>
              <a:xfrm>
                <a:off x="434463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C36CF92-7037-D011-2DCC-3A4B23F56B36}"/>
                  </a:ext>
                </a:extLst>
              </p:cNvPr>
              <p:cNvSpPr/>
              <p:nvPr/>
            </p:nvSpPr>
            <p:spPr>
              <a:xfrm>
                <a:off x="44834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899A8E-6B8C-D46A-599C-FAF707D1544C}"/>
                  </a:ext>
                </a:extLst>
              </p:cNvPr>
              <p:cNvSpPr/>
              <p:nvPr/>
            </p:nvSpPr>
            <p:spPr>
              <a:xfrm>
                <a:off x="462210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F943E8C-D572-6FA6-984F-F2D1E4F35FE0}"/>
                  </a:ext>
                </a:extLst>
              </p:cNvPr>
              <p:cNvSpPr/>
              <p:nvPr/>
            </p:nvSpPr>
            <p:spPr>
              <a:xfrm>
                <a:off x="476049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2359903-53F6-27E1-E941-E6AD428518B4}"/>
                  </a:ext>
                </a:extLst>
              </p:cNvPr>
              <p:cNvSpPr/>
              <p:nvPr/>
            </p:nvSpPr>
            <p:spPr>
              <a:xfrm>
                <a:off x="48995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5794E2D-88ED-8AD0-9D60-98E1214559AF}"/>
                  </a:ext>
                </a:extLst>
              </p:cNvPr>
              <p:cNvSpPr/>
              <p:nvPr/>
            </p:nvSpPr>
            <p:spPr>
              <a:xfrm>
                <a:off x="503853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A376864-B390-9FAC-08DD-E7FB4B968C9F}"/>
                  </a:ext>
                </a:extLst>
              </p:cNvPr>
              <p:cNvSpPr/>
              <p:nvPr/>
            </p:nvSpPr>
            <p:spPr>
              <a:xfrm>
                <a:off x="5177313" y="1557337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0A30998-2F8E-627D-8018-F2F73E6A9404}"/>
                </a:ext>
              </a:extLst>
            </p:cNvPr>
            <p:cNvSpPr/>
            <p:nvPr/>
          </p:nvSpPr>
          <p:spPr>
            <a:xfrm>
              <a:off x="4304396" y="2073115"/>
              <a:ext cx="814493" cy="685736"/>
            </a:xfrm>
            <a:custGeom>
              <a:avLst/>
              <a:gdLst>
                <a:gd name="connsiteX0" fmla="*/ 644111 w 814493"/>
                <a:gd name="connsiteY0" fmla="*/ 256699 h 685736"/>
                <a:gd name="connsiteX1" fmla="*/ 810704 w 814493"/>
                <a:gd name="connsiteY1" fmla="*/ 210121 h 685736"/>
                <a:gd name="connsiteX2" fmla="*/ 656875 w 814493"/>
                <a:gd name="connsiteY2" fmla="*/ 157544 h 685736"/>
                <a:gd name="connsiteX3" fmla="*/ 474852 w 814493"/>
                <a:gd name="connsiteY3" fmla="*/ 0 h 685736"/>
                <a:gd name="connsiteX4" fmla="*/ 290734 w 814493"/>
                <a:gd name="connsiteY4" fmla="*/ 184118 h 685736"/>
                <a:gd name="connsiteX5" fmla="*/ 343502 w 814493"/>
                <a:gd name="connsiteY5" fmla="*/ 313087 h 685736"/>
                <a:gd name="connsiteX6" fmla="*/ 350170 w 814493"/>
                <a:gd name="connsiteY6" fmla="*/ 337566 h 685736"/>
                <a:gd name="connsiteX7" fmla="*/ 213486 w 814493"/>
                <a:gd name="connsiteY7" fmla="*/ 217837 h 685736"/>
                <a:gd name="connsiteX8" fmla="*/ 172910 w 814493"/>
                <a:gd name="connsiteY8" fmla="*/ 330422 h 685736"/>
                <a:gd name="connsiteX9" fmla="*/ 41750 w 814493"/>
                <a:gd name="connsiteY9" fmla="*/ 204883 h 685736"/>
                <a:gd name="connsiteX10" fmla="*/ 102710 w 814493"/>
                <a:gd name="connsiteY10" fmla="*/ 600361 h 685736"/>
                <a:gd name="connsiteX11" fmla="*/ 627729 w 814493"/>
                <a:gd name="connsiteY11" fmla="*/ 675037 h 685736"/>
                <a:gd name="connsiteX12" fmla="*/ 627729 w 814493"/>
                <a:gd name="connsiteY12" fmla="*/ 674846 h 685736"/>
                <a:gd name="connsiteX13" fmla="*/ 784796 w 814493"/>
                <a:gd name="connsiteY13" fmla="*/ 492728 h 685736"/>
                <a:gd name="connsiteX14" fmla="*/ 644873 w 814493"/>
                <a:gd name="connsiteY14" fmla="*/ 313944 h 685736"/>
                <a:gd name="connsiteX15" fmla="*/ 632967 w 814493"/>
                <a:gd name="connsiteY15" fmla="*/ 278511 h 685736"/>
                <a:gd name="connsiteX16" fmla="*/ 644207 w 814493"/>
                <a:gd name="connsiteY16" fmla="*/ 256603 h 68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4493" h="685736">
                  <a:moveTo>
                    <a:pt x="644111" y="256699"/>
                  </a:moveTo>
                  <a:cubicBezTo>
                    <a:pt x="704309" y="244983"/>
                    <a:pt x="838707" y="217551"/>
                    <a:pt x="810704" y="210121"/>
                  </a:cubicBezTo>
                  <a:cubicBezTo>
                    <a:pt x="765555" y="198120"/>
                    <a:pt x="694404" y="171831"/>
                    <a:pt x="656875" y="157544"/>
                  </a:cubicBezTo>
                  <a:cubicBezTo>
                    <a:pt x="643921" y="68485"/>
                    <a:pt x="567531" y="0"/>
                    <a:pt x="474852" y="0"/>
                  </a:cubicBezTo>
                  <a:cubicBezTo>
                    <a:pt x="373125" y="0"/>
                    <a:pt x="290734" y="82487"/>
                    <a:pt x="290734" y="184118"/>
                  </a:cubicBezTo>
                  <a:cubicBezTo>
                    <a:pt x="290734" y="234315"/>
                    <a:pt x="310832" y="279844"/>
                    <a:pt x="343502" y="313087"/>
                  </a:cubicBezTo>
                  <a:cubicBezTo>
                    <a:pt x="348360" y="323183"/>
                    <a:pt x="350075" y="331184"/>
                    <a:pt x="350170" y="337566"/>
                  </a:cubicBezTo>
                  <a:cubicBezTo>
                    <a:pt x="221773" y="307467"/>
                    <a:pt x="213486" y="217837"/>
                    <a:pt x="213486" y="217837"/>
                  </a:cubicBezTo>
                  <a:cubicBezTo>
                    <a:pt x="213486" y="217837"/>
                    <a:pt x="163766" y="240411"/>
                    <a:pt x="172910" y="330422"/>
                  </a:cubicBezTo>
                  <a:cubicBezTo>
                    <a:pt x="84803" y="284702"/>
                    <a:pt x="41750" y="204883"/>
                    <a:pt x="41750" y="204883"/>
                  </a:cubicBezTo>
                  <a:cubicBezTo>
                    <a:pt x="-34735" y="363093"/>
                    <a:pt x="-1303" y="494252"/>
                    <a:pt x="102710" y="600361"/>
                  </a:cubicBezTo>
                  <a:cubicBezTo>
                    <a:pt x="227202" y="727424"/>
                    <a:pt x="627729" y="675037"/>
                    <a:pt x="627729" y="675037"/>
                  </a:cubicBezTo>
                  <a:cubicBezTo>
                    <a:pt x="627729" y="675037"/>
                    <a:pt x="627729" y="675037"/>
                    <a:pt x="627729" y="674846"/>
                  </a:cubicBezTo>
                  <a:cubicBezTo>
                    <a:pt x="716597" y="661797"/>
                    <a:pt x="784796" y="585216"/>
                    <a:pt x="784796" y="492728"/>
                  </a:cubicBezTo>
                  <a:cubicBezTo>
                    <a:pt x="784796" y="406241"/>
                    <a:pt x="725265" y="333756"/>
                    <a:pt x="644873" y="313944"/>
                  </a:cubicBezTo>
                  <a:cubicBezTo>
                    <a:pt x="629157" y="304133"/>
                    <a:pt x="629538" y="289465"/>
                    <a:pt x="632967" y="278511"/>
                  </a:cubicBezTo>
                  <a:cubicBezTo>
                    <a:pt x="637158" y="271463"/>
                    <a:pt x="640873" y="264128"/>
                    <a:pt x="644207" y="25660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3573B807-B2D2-5F0A-00F7-9C9320D34A35}"/>
                </a:ext>
              </a:extLst>
            </p:cNvPr>
            <p:cNvGrpSpPr/>
            <p:nvPr/>
          </p:nvGrpSpPr>
          <p:grpSpPr>
            <a:xfrm>
              <a:off x="4278884" y="2048541"/>
              <a:ext cx="814408" cy="685736"/>
              <a:chOff x="4278884" y="2048541"/>
              <a:chExt cx="814408" cy="685736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13180C4-584D-B813-C072-ACE23D791544}"/>
                  </a:ext>
                </a:extLst>
              </p:cNvPr>
              <p:cNvSpPr/>
              <p:nvPr/>
            </p:nvSpPr>
            <p:spPr>
              <a:xfrm>
                <a:off x="4894992" y="2196464"/>
                <a:ext cx="198300" cy="114204"/>
              </a:xfrm>
              <a:custGeom>
                <a:avLst/>
                <a:gdLst>
                  <a:gd name="connsiteX0" fmla="*/ 15526 w 198300"/>
                  <a:gd name="connsiteY0" fmla="*/ 0 h 114204"/>
                  <a:gd name="connsiteX1" fmla="*/ 194500 w 198300"/>
                  <a:gd name="connsiteY1" fmla="*/ 62294 h 114204"/>
                  <a:gd name="connsiteX2" fmla="*/ 0 w 198300"/>
                  <a:gd name="connsiteY2" fmla="*/ 114205 h 114204"/>
                  <a:gd name="connsiteX3" fmla="*/ 15526 w 198300"/>
                  <a:gd name="connsiteY3" fmla="*/ 95 h 11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300" h="114204">
                    <a:moveTo>
                      <a:pt x="15526" y="0"/>
                    </a:moveTo>
                    <a:cubicBezTo>
                      <a:pt x="15526" y="0"/>
                      <a:pt x="130969" y="45434"/>
                      <a:pt x="194500" y="62294"/>
                    </a:cubicBezTo>
                    <a:cubicBezTo>
                      <a:pt x="230410" y="71819"/>
                      <a:pt x="0" y="114205"/>
                      <a:pt x="0" y="114205"/>
                    </a:cubicBezTo>
                    <a:lnTo>
                      <a:pt x="15526" y="95"/>
                    </a:lnTo>
                    <a:close/>
                  </a:path>
                </a:pathLst>
              </a:custGeom>
              <a:solidFill>
                <a:srgbClr val="ED1E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5A600B7-B54A-8942-BC9C-D0D3253A1E6E}"/>
                  </a:ext>
                </a:extLst>
              </p:cNvPr>
              <p:cNvSpPr/>
              <p:nvPr/>
            </p:nvSpPr>
            <p:spPr>
              <a:xfrm>
                <a:off x="4278884" y="2048541"/>
                <a:ext cx="784795" cy="685736"/>
              </a:xfrm>
              <a:custGeom>
                <a:avLst/>
                <a:gdLst>
                  <a:gd name="connsiteX0" fmla="*/ 784701 w 784795"/>
                  <a:gd name="connsiteY0" fmla="*/ 492823 h 685736"/>
                  <a:gd name="connsiteX1" fmla="*/ 644778 w 784795"/>
                  <a:gd name="connsiteY1" fmla="*/ 314039 h 685736"/>
                  <a:gd name="connsiteX2" fmla="*/ 632872 w 784795"/>
                  <a:gd name="connsiteY2" fmla="*/ 278606 h 685736"/>
                  <a:gd name="connsiteX3" fmla="*/ 658875 w 784795"/>
                  <a:gd name="connsiteY3" fmla="*/ 184118 h 685736"/>
                  <a:gd name="connsiteX4" fmla="*/ 474757 w 784795"/>
                  <a:gd name="connsiteY4" fmla="*/ 0 h 685736"/>
                  <a:gd name="connsiteX5" fmla="*/ 290639 w 784795"/>
                  <a:gd name="connsiteY5" fmla="*/ 184118 h 685736"/>
                  <a:gd name="connsiteX6" fmla="*/ 343407 w 784795"/>
                  <a:gd name="connsiteY6" fmla="*/ 313087 h 685736"/>
                  <a:gd name="connsiteX7" fmla="*/ 339978 w 784795"/>
                  <a:gd name="connsiteY7" fmla="*/ 359188 h 685736"/>
                  <a:gd name="connsiteX8" fmla="*/ 41750 w 784795"/>
                  <a:gd name="connsiteY8" fmla="*/ 204883 h 685736"/>
                  <a:gd name="connsiteX9" fmla="*/ 102710 w 784795"/>
                  <a:gd name="connsiteY9" fmla="*/ 600361 h 685736"/>
                  <a:gd name="connsiteX10" fmla="*/ 627728 w 784795"/>
                  <a:gd name="connsiteY10" fmla="*/ 675037 h 685736"/>
                  <a:gd name="connsiteX11" fmla="*/ 627728 w 784795"/>
                  <a:gd name="connsiteY11" fmla="*/ 674846 h 685736"/>
                  <a:gd name="connsiteX12" fmla="*/ 784796 w 784795"/>
                  <a:gd name="connsiteY12" fmla="*/ 492728 h 68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4795" h="685736">
                    <a:moveTo>
                      <a:pt x="784701" y="492823"/>
                    </a:moveTo>
                    <a:cubicBezTo>
                      <a:pt x="784701" y="406337"/>
                      <a:pt x="725074" y="333851"/>
                      <a:pt x="644778" y="314039"/>
                    </a:cubicBezTo>
                    <a:cubicBezTo>
                      <a:pt x="629062" y="304229"/>
                      <a:pt x="629443" y="289560"/>
                      <a:pt x="632872" y="278606"/>
                    </a:cubicBezTo>
                    <a:cubicBezTo>
                      <a:pt x="649446" y="250984"/>
                      <a:pt x="658875" y="218694"/>
                      <a:pt x="658875" y="184118"/>
                    </a:cubicBezTo>
                    <a:cubicBezTo>
                      <a:pt x="658875" y="82391"/>
                      <a:pt x="576389" y="0"/>
                      <a:pt x="474757" y="0"/>
                    </a:cubicBezTo>
                    <a:cubicBezTo>
                      <a:pt x="373125" y="0"/>
                      <a:pt x="290639" y="82487"/>
                      <a:pt x="290639" y="184118"/>
                    </a:cubicBezTo>
                    <a:cubicBezTo>
                      <a:pt x="290639" y="234315"/>
                      <a:pt x="310736" y="279844"/>
                      <a:pt x="343407" y="313087"/>
                    </a:cubicBezTo>
                    <a:cubicBezTo>
                      <a:pt x="360457" y="348425"/>
                      <a:pt x="339978" y="359188"/>
                      <a:pt x="339978" y="359188"/>
                    </a:cubicBezTo>
                    <a:cubicBezTo>
                      <a:pt x="139001" y="385096"/>
                      <a:pt x="41750" y="204883"/>
                      <a:pt x="41750" y="204883"/>
                    </a:cubicBezTo>
                    <a:cubicBezTo>
                      <a:pt x="-34735" y="363093"/>
                      <a:pt x="-1303" y="494252"/>
                      <a:pt x="102710" y="600361"/>
                    </a:cubicBezTo>
                    <a:cubicBezTo>
                      <a:pt x="227202" y="727424"/>
                      <a:pt x="627728" y="675037"/>
                      <a:pt x="627728" y="675037"/>
                    </a:cubicBezTo>
                    <a:cubicBezTo>
                      <a:pt x="627728" y="675037"/>
                      <a:pt x="627728" y="675037"/>
                      <a:pt x="627728" y="674846"/>
                    </a:cubicBezTo>
                    <a:cubicBezTo>
                      <a:pt x="716597" y="661797"/>
                      <a:pt x="784796" y="585216"/>
                      <a:pt x="784796" y="492728"/>
                    </a:cubicBezTo>
                    <a:close/>
                  </a:path>
                </a:pathLst>
              </a:custGeom>
              <a:solidFill>
                <a:srgbClr val="FFDF1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BA274B9-5F47-182B-78DB-FC5B2A514567}"/>
                  </a:ext>
                </a:extLst>
              </p:cNvPr>
              <p:cNvSpPr/>
              <p:nvPr/>
            </p:nvSpPr>
            <p:spPr>
              <a:xfrm>
                <a:off x="4450496" y="2266378"/>
                <a:ext cx="373230" cy="309286"/>
              </a:xfrm>
              <a:custGeom>
                <a:avLst/>
                <a:gdLst>
                  <a:gd name="connsiteX0" fmla="*/ 277046 w 373230"/>
                  <a:gd name="connsiteY0" fmla="*/ 129635 h 309286"/>
                  <a:gd name="connsiteX1" fmla="*/ 373153 w 373230"/>
                  <a:gd name="connsiteY1" fmla="*/ 227838 h 309286"/>
                  <a:gd name="connsiteX2" fmla="*/ 203703 w 373230"/>
                  <a:gd name="connsiteY2" fmla="*/ 308800 h 309286"/>
                  <a:gd name="connsiteX3" fmla="*/ 10441 w 373230"/>
                  <a:gd name="connsiteY3" fmla="*/ 160877 h 309286"/>
                  <a:gd name="connsiteX4" fmla="*/ 41778 w 373230"/>
                  <a:gd name="connsiteY4" fmla="*/ 0 h 309286"/>
                  <a:gd name="connsiteX5" fmla="*/ 277141 w 373230"/>
                  <a:gd name="connsiteY5" fmla="*/ 129540 h 30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230" h="309286">
                    <a:moveTo>
                      <a:pt x="277046" y="129635"/>
                    </a:moveTo>
                    <a:cubicBezTo>
                      <a:pt x="277046" y="129635"/>
                      <a:pt x="376392" y="135065"/>
                      <a:pt x="373153" y="227838"/>
                    </a:cubicBezTo>
                    <a:cubicBezTo>
                      <a:pt x="369915" y="320611"/>
                      <a:pt x="203703" y="308800"/>
                      <a:pt x="203703" y="308800"/>
                    </a:cubicBezTo>
                    <a:cubicBezTo>
                      <a:pt x="203703" y="308800"/>
                      <a:pt x="46065" y="291560"/>
                      <a:pt x="10441" y="160877"/>
                    </a:cubicBezTo>
                    <a:cubicBezTo>
                      <a:pt x="-25182" y="30290"/>
                      <a:pt x="41778" y="0"/>
                      <a:pt x="41778" y="0"/>
                    </a:cubicBezTo>
                    <a:cubicBezTo>
                      <a:pt x="41778" y="0"/>
                      <a:pt x="53685" y="131731"/>
                      <a:pt x="277141" y="129540"/>
                    </a:cubicBezTo>
                    <a:close/>
                  </a:path>
                </a:pathLst>
              </a:custGeom>
              <a:solidFill>
                <a:srgbClr val="FFCB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54633B6-A1A5-A00E-882D-C14AD3B91B5A}"/>
                  </a:ext>
                </a:extLst>
              </p:cNvPr>
              <p:cNvSpPr/>
              <p:nvPr/>
            </p:nvSpPr>
            <p:spPr>
              <a:xfrm>
                <a:off x="4806695" y="2178176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1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D4033CB-6BDB-01B8-B6DA-9D7B79DE95C1}"/>
              </a:ext>
            </a:extLst>
          </p:cNvPr>
          <p:cNvSpPr/>
          <p:nvPr/>
        </p:nvSpPr>
        <p:spPr>
          <a:xfrm>
            <a:off x="6553106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01165875-4DA0-9A55-2ED4-F083AB5EAEDB}"/>
              </a:ext>
            </a:extLst>
          </p:cNvPr>
          <p:cNvGrpSpPr/>
          <p:nvPr/>
        </p:nvGrpSpPr>
        <p:grpSpPr>
          <a:xfrm>
            <a:off x="6500718" y="1926495"/>
            <a:ext cx="1342453" cy="1477803"/>
            <a:chOff x="6838282" y="1557337"/>
            <a:chExt cx="1342453" cy="1477803"/>
          </a:xfrm>
        </p:grpSpPr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F0E07E84-B1E7-14F5-2298-4FDB112E8B3D}"/>
                </a:ext>
              </a:extLst>
            </p:cNvPr>
            <p:cNvGrpSpPr/>
            <p:nvPr/>
          </p:nvGrpSpPr>
          <p:grpSpPr>
            <a:xfrm>
              <a:off x="6838282" y="1557337"/>
              <a:ext cx="1342453" cy="1477803"/>
              <a:chOff x="6838282" y="1557337"/>
              <a:chExt cx="1342453" cy="147780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7A26E21-C9DA-FAE2-3491-497AA4ADF236}"/>
                  </a:ext>
                </a:extLst>
              </p:cNvPr>
              <p:cNvSpPr/>
              <p:nvPr/>
            </p:nvSpPr>
            <p:spPr>
              <a:xfrm>
                <a:off x="6838282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42E4F6D-0CDE-91AA-50D4-EB927A58AC98}"/>
                  </a:ext>
                </a:extLst>
              </p:cNvPr>
              <p:cNvSpPr/>
              <p:nvPr/>
            </p:nvSpPr>
            <p:spPr>
              <a:xfrm>
                <a:off x="6937914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E0E620F-6821-59CE-82BF-19D272BDC3B5}"/>
                  </a:ext>
                </a:extLst>
              </p:cNvPr>
              <p:cNvSpPr/>
              <p:nvPr/>
            </p:nvSpPr>
            <p:spPr>
              <a:xfrm>
                <a:off x="6838282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57E03B8-D26F-A79B-6103-6FDC590ABA63}"/>
                  </a:ext>
                </a:extLst>
              </p:cNvPr>
              <p:cNvSpPr/>
              <p:nvPr/>
            </p:nvSpPr>
            <p:spPr>
              <a:xfrm>
                <a:off x="689067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AB510A3-6F1C-449A-7778-468EAFBA36C6}"/>
                  </a:ext>
                </a:extLst>
              </p:cNvPr>
              <p:cNvSpPr/>
              <p:nvPr/>
            </p:nvSpPr>
            <p:spPr>
              <a:xfrm>
                <a:off x="70290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2EB8F8A-1F9E-86F4-3507-FBD70AD6BBCD}"/>
                  </a:ext>
                </a:extLst>
              </p:cNvPr>
              <p:cNvSpPr/>
              <p:nvPr/>
            </p:nvSpPr>
            <p:spPr>
              <a:xfrm>
                <a:off x="716813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1D710B9-8E8E-B67B-A25F-86342957186B}"/>
                  </a:ext>
                </a:extLst>
              </p:cNvPr>
              <p:cNvSpPr/>
              <p:nvPr/>
            </p:nvSpPr>
            <p:spPr>
              <a:xfrm>
                <a:off x="73068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E71A604-4CC9-B996-F5AB-D83092E476D7}"/>
                  </a:ext>
                </a:extLst>
              </p:cNvPr>
              <p:cNvSpPr/>
              <p:nvPr/>
            </p:nvSpPr>
            <p:spPr>
              <a:xfrm>
                <a:off x="7445501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E05846B-31C6-4ED3-CB11-22D48ABEB9E7}"/>
                  </a:ext>
                </a:extLst>
              </p:cNvPr>
              <p:cNvSpPr/>
              <p:nvPr/>
            </p:nvSpPr>
            <p:spPr>
              <a:xfrm>
                <a:off x="7583995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352FD9-9ECF-3B7E-4E34-E97F22216370}"/>
                  </a:ext>
                </a:extLst>
              </p:cNvPr>
              <p:cNvSpPr/>
              <p:nvPr/>
            </p:nvSpPr>
            <p:spPr>
              <a:xfrm>
                <a:off x="77229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9E67C8E-D283-12DA-9287-559A156BD5D0}"/>
                  </a:ext>
                </a:extLst>
              </p:cNvPr>
              <p:cNvSpPr/>
              <p:nvPr/>
            </p:nvSpPr>
            <p:spPr>
              <a:xfrm>
                <a:off x="786202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CE364D-A369-9203-A4FC-B4F8106B7E30}"/>
                  </a:ext>
                </a:extLst>
              </p:cNvPr>
              <p:cNvSpPr/>
              <p:nvPr/>
            </p:nvSpPr>
            <p:spPr>
              <a:xfrm>
                <a:off x="800071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D6F5284-B63A-E3EF-8F4F-BF14DCF3CC3B}"/>
                </a:ext>
              </a:extLst>
            </p:cNvPr>
            <p:cNvSpPr/>
            <p:nvPr/>
          </p:nvSpPr>
          <p:spPr>
            <a:xfrm>
              <a:off x="7150673" y="2093891"/>
              <a:ext cx="729519" cy="594543"/>
            </a:xfrm>
            <a:custGeom>
              <a:avLst/>
              <a:gdLst>
                <a:gd name="connsiteX0" fmla="*/ 686181 w 729519"/>
                <a:gd name="connsiteY0" fmla="*/ 21050 h 594543"/>
                <a:gd name="connsiteX1" fmla="*/ 663797 w 729519"/>
                <a:gd name="connsiteY1" fmla="*/ 0 h 594543"/>
                <a:gd name="connsiteX2" fmla="*/ 23813 w 729519"/>
                <a:gd name="connsiteY2" fmla="*/ 119063 h 594543"/>
                <a:gd name="connsiteX3" fmla="*/ 0 w 729519"/>
                <a:gd name="connsiteY3" fmla="*/ 138684 h 594543"/>
                <a:gd name="connsiteX4" fmla="*/ 40577 w 729519"/>
                <a:gd name="connsiteY4" fmla="*/ 366903 h 594543"/>
                <a:gd name="connsiteX5" fmla="*/ 236601 w 729519"/>
                <a:gd name="connsiteY5" fmla="*/ 560165 h 594543"/>
                <a:gd name="connsiteX6" fmla="*/ 429863 w 729519"/>
                <a:gd name="connsiteY6" fmla="*/ 590931 h 594543"/>
                <a:gd name="connsiteX7" fmla="*/ 616077 w 729519"/>
                <a:gd name="connsiteY7" fmla="*/ 487299 h 594543"/>
                <a:gd name="connsiteX8" fmla="*/ 729520 w 729519"/>
                <a:gd name="connsiteY8" fmla="*/ 240792 h 594543"/>
                <a:gd name="connsiteX9" fmla="*/ 686086 w 729519"/>
                <a:gd name="connsiteY9" fmla="*/ 20955 h 5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519" h="594543">
                  <a:moveTo>
                    <a:pt x="686181" y="21050"/>
                  </a:moveTo>
                  <a:cubicBezTo>
                    <a:pt x="680561" y="5620"/>
                    <a:pt x="663797" y="0"/>
                    <a:pt x="663797" y="0"/>
                  </a:cubicBezTo>
                  <a:lnTo>
                    <a:pt x="23813" y="119063"/>
                  </a:lnTo>
                  <a:cubicBezTo>
                    <a:pt x="1429" y="126111"/>
                    <a:pt x="0" y="138684"/>
                    <a:pt x="0" y="138684"/>
                  </a:cubicBezTo>
                  <a:lnTo>
                    <a:pt x="40577" y="366903"/>
                  </a:lnTo>
                  <a:lnTo>
                    <a:pt x="236601" y="560165"/>
                  </a:lnTo>
                  <a:cubicBezTo>
                    <a:pt x="236601" y="560165"/>
                    <a:pt x="331851" y="607790"/>
                    <a:pt x="429863" y="590931"/>
                  </a:cubicBezTo>
                  <a:cubicBezTo>
                    <a:pt x="527876" y="574167"/>
                    <a:pt x="616077" y="487299"/>
                    <a:pt x="616077" y="487299"/>
                  </a:cubicBezTo>
                  <a:lnTo>
                    <a:pt x="729520" y="240792"/>
                  </a:lnTo>
                  <a:cubicBezTo>
                    <a:pt x="729520" y="240792"/>
                    <a:pt x="691705" y="36385"/>
                    <a:pt x="686086" y="2095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9" name="Graphic 2">
              <a:extLst>
                <a:ext uri="{FF2B5EF4-FFF2-40B4-BE49-F238E27FC236}">
                  <a16:creationId xmlns:a16="http://schemas.microsoft.com/office/drawing/2014/main" id="{0B926896-FB25-C9CC-77CC-E341F728F5E7}"/>
                </a:ext>
              </a:extLst>
            </p:cNvPr>
            <p:cNvGrpSpPr/>
            <p:nvPr/>
          </p:nvGrpSpPr>
          <p:grpSpPr>
            <a:xfrm>
              <a:off x="7130128" y="2077687"/>
              <a:ext cx="729519" cy="594512"/>
              <a:chOff x="7130128" y="2077687"/>
              <a:chExt cx="729519" cy="59451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75D915-8975-D5B2-9C93-1D8E6B453803}"/>
                  </a:ext>
                </a:extLst>
              </p:cNvPr>
              <p:cNvSpPr/>
              <p:nvPr/>
            </p:nvSpPr>
            <p:spPr>
              <a:xfrm>
                <a:off x="7130128" y="2077687"/>
                <a:ext cx="729519" cy="594512"/>
              </a:xfrm>
              <a:custGeom>
                <a:avLst/>
                <a:gdLst>
                  <a:gd name="connsiteX0" fmla="*/ 23717 w 729519"/>
                  <a:gd name="connsiteY0" fmla="*/ 119062 h 594512"/>
                  <a:gd name="connsiteX1" fmla="*/ 663702 w 729519"/>
                  <a:gd name="connsiteY1" fmla="*/ 0 h 594512"/>
                  <a:gd name="connsiteX2" fmla="*/ 686086 w 729519"/>
                  <a:gd name="connsiteY2" fmla="*/ 21050 h 594512"/>
                  <a:gd name="connsiteX3" fmla="*/ 729520 w 729519"/>
                  <a:gd name="connsiteY3" fmla="*/ 240887 h 594512"/>
                  <a:gd name="connsiteX4" fmla="*/ 616077 w 729519"/>
                  <a:gd name="connsiteY4" fmla="*/ 487299 h 594512"/>
                  <a:gd name="connsiteX5" fmla="*/ 429863 w 729519"/>
                  <a:gd name="connsiteY5" fmla="*/ 590931 h 594512"/>
                  <a:gd name="connsiteX6" fmla="*/ 236601 w 729519"/>
                  <a:gd name="connsiteY6" fmla="*/ 560165 h 594512"/>
                  <a:gd name="connsiteX7" fmla="*/ 40576 w 729519"/>
                  <a:gd name="connsiteY7" fmla="*/ 366903 h 594512"/>
                  <a:gd name="connsiteX8" fmla="*/ 0 w 729519"/>
                  <a:gd name="connsiteY8" fmla="*/ 138684 h 594512"/>
                  <a:gd name="connsiteX9" fmla="*/ 23813 w 729519"/>
                  <a:gd name="connsiteY9" fmla="*/ 119062 h 59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519" h="594512">
                    <a:moveTo>
                      <a:pt x="23717" y="119062"/>
                    </a:moveTo>
                    <a:lnTo>
                      <a:pt x="663702" y="0"/>
                    </a:lnTo>
                    <a:cubicBezTo>
                      <a:pt x="663702" y="0"/>
                      <a:pt x="680466" y="5620"/>
                      <a:pt x="686086" y="21050"/>
                    </a:cubicBezTo>
                    <a:cubicBezTo>
                      <a:pt x="691705" y="36481"/>
                      <a:pt x="729520" y="240887"/>
                      <a:pt x="729520" y="240887"/>
                    </a:cubicBezTo>
                    <a:lnTo>
                      <a:pt x="616077" y="487299"/>
                    </a:lnTo>
                    <a:cubicBezTo>
                      <a:pt x="616077" y="487299"/>
                      <a:pt x="527875" y="574167"/>
                      <a:pt x="429863" y="590931"/>
                    </a:cubicBezTo>
                    <a:cubicBezTo>
                      <a:pt x="331851" y="607695"/>
                      <a:pt x="236601" y="560165"/>
                      <a:pt x="236601" y="560165"/>
                    </a:cubicBezTo>
                    <a:lnTo>
                      <a:pt x="40576" y="366903"/>
                    </a:lnTo>
                    <a:lnTo>
                      <a:pt x="0" y="138684"/>
                    </a:lnTo>
                    <a:cubicBezTo>
                      <a:pt x="0" y="138684"/>
                      <a:pt x="1429" y="126111"/>
                      <a:pt x="23813" y="119062"/>
                    </a:cubicBezTo>
                    <a:close/>
                  </a:path>
                </a:pathLst>
              </a:custGeom>
              <a:solidFill>
                <a:srgbClr val="F9FC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D48381F-9C1F-3E74-06E5-2EF40B98F91F}"/>
                  </a:ext>
                </a:extLst>
              </p:cNvPr>
              <p:cNvSpPr/>
              <p:nvPr/>
            </p:nvSpPr>
            <p:spPr>
              <a:xfrm>
                <a:off x="7694770" y="2306676"/>
                <a:ext cx="156209" cy="247641"/>
              </a:xfrm>
              <a:custGeom>
                <a:avLst/>
                <a:gdLst>
                  <a:gd name="connsiteX0" fmla="*/ 95 w 156209"/>
                  <a:gd name="connsiteY0" fmla="*/ 21709 h 247641"/>
                  <a:gd name="connsiteX1" fmla="*/ 129635 w 156209"/>
                  <a:gd name="connsiteY1" fmla="*/ 278 h 247641"/>
                  <a:gd name="connsiteX2" fmla="*/ 156210 w 156209"/>
                  <a:gd name="connsiteY2" fmla="*/ 29234 h 247641"/>
                  <a:gd name="connsiteX3" fmla="*/ 55816 w 156209"/>
                  <a:gd name="connsiteY3" fmla="*/ 247642 h 247641"/>
                  <a:gd name="connsiteX4" fmla="*/ 36195 w 156209"/>
                  <a:gd name="connsiteY4" fmla="*/ 222591 h 247641"/>
                  <a:gd name="connsiteX5" fmla="*/ 0 w 156209"/>
                  <a:gd name="connsiteY5" fmla="*/ 21614 h 24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209" h="247641">
                    <a:moveTo>
                      <a:pt x="95" y="21709"/>
                    </a:moveTo>
                    <a:cubicBezTo>
                      <a:pt x="95" y="21709"/>
                      <a:pt x="105156" y="-2865"/>
                      <a:pt x="129635" y="278"/>
                    </a:cubicBezTo>
                    <a:cubicBezTo>
                      <a:pt x="154114" y="3421"/>
                      <a:pt x="156210" y="29234"/>
                      <a:pt x="156210" y="29234"/>
                    </a:cubicBezTo>
                    <a:lnTo>
                      <a:pt x="55816" y="247642"/>
                    </a:lnTo>
                    <a:cubicBezTo>
                      <a:pt x="55816" y="247642"/>
                      <a:pt x="39338" y="247071"/>
                      <a:pt x="36195" y="222591"/>
                    </a:cubicBezTo>
                    <a:cubicBezTo>
                      <a:pt x="33052" y="198112"/>
                      <a:pt x="0" y="21614"/>
                      <a:pt x="0" y="21614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EAB2348-4AB8-FFFF-7253-0E44BFB9F7D2}"/>
                  </a:ext>
                </a:extLst>
              </p:cNvPr>
              <p:cNvSpPr/>
              <p:nvPr/>
            </p:nvSpPr>
            <p:spPr>
              <a:xfrm>
                <a:off x="7187493" y="2398870"/>
                <a:ext cx="182772" cy="231171"/>
              </a:xfrm>
              <a:custGeom>
                <a:avLst/>
                <a:gdLst>
                  <a:gd name="connsiteX0" fmla="*/ 144565 w 182772"/>
                  <a:gd name="connsiteY0" fmla="*/ 0 h 231171"/>
                  <a:gd name="connsiteX1" fmla="*/ 15788 w 182772"/>
                  <a:gd name="connsiteY1" fmla="*/ 25622 h 231171"/>
                  <a:gd name="connsiteX2" fmla="*/ 1119 w 182772"/>
                  <a:gd name="connsiteY2" fmla="*/ 62103 h 231171"/>
                  <a:gd name="connsiteX3" fmla="*/ 171998 w 182772"/>
                  <a:gd name="connsiteY3" fmla="*/ 231172 h 231171"/>
                  <a:gd name="connsiteX4" fmla="*/ 181523 w 182772"/>
                  <a:gd name="connsiteY4" fmla="*/ 200882 h 231171"/>
                  <a:gd name="connsiteX5" fmla="*/ 144565 w 182772"/>
                  <a:gd name="connsiteY5" fmla="*/ 95 h 23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772" h="231171">
                    <a:moveTo>
                      <a:pt x="144565" y="0"/>
                    </a:moveTo>
                    <a:cubicBezTo>
                      <a:pt x="144565" y="0"/>
                      <a:pt x="37600" y="14002"/>
                      <a:pt x="15788" y="25622"/>
                    </a:cubicBezTo>
                    <a:cubicBezTo>
                      <a:pt x="-6025" y="37243"/>
                      <a:pt x="1119" y="62103"/>
                      <a:pt x="1119" y="62103"/>
                    </a:cubicBezTo>
                    <a:lnTo>
                      <a:pt x="171998" y="231172"/>
                    </a:lnTo>
                    <a:cubicBezTo>
                      <a:pt x="171998" y="231172"/>
                      <a:pt x="187142" y="224885"/>
                      <a:pt x="181523" y="200882"/>
                    </a:cubicBezTo>
                    <a:cubicBezTo>
                      <a:pt x="175903" y="176879"/>
                      <a:pt x="144565" y="95"/>
                      <a:pt x="144565" y="95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D3EF53C2-A576-EFF5-1C31-CC4474A6F379}"/>
              </a:ext>
            </a:extLst>
          </p:cNvPr>
          <p:cNvSpPr/>
          <p:nvPr/>
        </p:nvSpPr>
        <p:spPr>
          <a:xfrm>
            <a:off x="1367030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5" name="Graphic 113">
            <a:extLst>
              <a:ext uri="{FF2B5EF4-FFF2-40B4-BE49-F238E27FC236}">
                <a16:creationId xmlns:a16="http://schemas.microsoft.com/office/drawing/2014/main" id="{1E2904FB-7BC6-084B-1BB0-8B45E423B871}"/>
              </a:ext>
            </a:extLst>
          </p:cNvPr>
          <p:cNvGrpSpPr/>
          <p:nvPr/>
        </p:nvGrpSpPr>
        <p:grpSpPr>
          <a:xfrm>
            <a:off x="1308100" y="4106798"/>
            <a:ext cx="1342453" cy="1477803"/>
            <a:chOff x="4261453" y="3571592"/>
            <a:chExt cx="1342453" cy="1477803"/>
          </a:xfrm>
        </p:grpSpPr>
        <p:grpSp>
          <p:nvGrpSpPr>
            <p:cNvPr id="116" name="Graphic 113">
              <a:extLst>
                <a:ext uri="{FF2B5EF4-FFF2-40B4-BE49-F238E27FC236}">
                  <a16:creationId xmlns:a16="http://schemas.microsoft.com/office/drawing/2014/main" id="{01CAD416-51EA-149E-7245-4FE86D81F619}"/>
                </a:ext>
              </a:extLst>
            </p:cNvPr>
            <p:cNvGrpSpPr/>
            <p:nvPr/>
          </p:nvGrpSpPr>
          <p:grpSpPr>
            <a:xfrm>
              <a:off x="4261453" y="3571592"/>
              <a:ext cx="1342453" cy="1477803"/>
              <a:chOff x="4261453" y="3571592"/>
              <a:chExt cx="1342453" cy="1477803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51884F6-D888-14F5-59FB-879F17FE50C4}"/>
                  </a:ext>
                </a:extLst>
              </p:cNvPr>
              <p:cNvSpPr/>
              <p:nvPr/>
            </p:nvSpPr>
            <p:spPr>
              <a:xfrm>
                <a:off x="4261453" y="3762092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565E42B-9166-624F-3F24-818DCF04B774}"/>
                  </a:ext>
                </a:extLst>
              </p:cNvPr>
              <p:cNvSpPr/>
              <p:nvPr/>
            </p:nvSpPr>
            <p:spPr>
              <a:xfrm>
                <a:off x="4361179" y="3857723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6EB2120-A6BC-6CDE-187B-96657C22FEC2}"/>
                  </a:ext>
                </a:extLst>
              </p:cNvPr>
              <p:cNvSpPr/>
              <p:nvPr/>
            </p:nvSpPr>
            <p:spPr>
              <a:xfrm>
                <a:off x="4261453" y="3609692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A666A5-0177-5AE9-77A8-27749FC4AD94}"/>
                  </a:ext>
                </a:extLst>
              </p:cNvPr>
              <p:cNvSpPr/>
              <p:nvPr/>
            </p:nvSpPr>
            <p:spPr>
              <a:xfrm>
                <a:off x="431384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C47BE3-C7EC-75B1-2F86-5999B0CAA6C4}"/>
                  </a:ext>
                </a:extLst>
              </p:cNvPr>
              <p:cNvSpPr/>
              <p:nvPr/>
            </p:nvSpPr>
            <p:spPr>
              <a:xfrm>
                <a:off x="4452334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9F6C4E4-DE13-DBC5-5B3F-822BDC0D9E6D}"/>
                  </a:ext>
                </a:extLst>
              </p:cNvPr>
              <p:cNvSpPr/>
              <p:nvPr/>
            </p:nvSpPr>
            <p:spPr>
              <a:xfrm>
                <a:off x="459130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913B18-5B1A-6DA7-D566-79008A499051}"/>
                  </a:ext>
                </a:extLst>
              </p:cNvPr>
              <p:cNvSpPr/>
              <p:nvPr/>
            </p:nvSpPr>
            <p:spPr>
              <a:xfrm>
                <a:off x="473008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7E9E0E4-7D19-71A5-2B91-CAC79C48751E}"/>
                  </a:ext>
                </a:extLst>
              </p:cNvPr>
              <p:cNvSpPr/>
              <p:nvPr/>
            </p:nvSpPr>
            <p:spPr>
              <a:xfrm>
                <a:off x="4868766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DD8AF7F6-B70B-9B74-1746-D6B24BDAF0BD}"/>
                  </a:ext>
                </a:extLst>
              </p:cNvPr>
              <p:cNvSpPr/>
              <p:nvPr/>
            </p:nvSpPr>
            <p:spPr>
              <a:xfrm>
                <a:off x="5007165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6B8B06B-B1C9-676D-4DA3-51DC8B3AA907}"/>
                  </a:ext>
                </a:extLst>
              </p:cNvPr>
              <p:cNvSpPr/>
              <p:nvPr/>
            </p:nvSpPr>
            <p:spPr>
              <a:xfrm>
                <a:off x="514623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E9DD0A7-9020-C39E-83B6-9603671A682C}"/>
                  </a:ext>
                </a:extLst>
              </p:cNvPr>
              <p:cNvSpPr/>
              <p:nvPr/>
            </p:nvSpPr>
            <p:spPr>
              <a:xfrm>
                <a:off x="528520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31ED07D-0DC8-046B-CA16-8F6ED23C0768}"/>
                  </a:ext>
                </a:extLst>
              </p:cNvPr>
              <p:cNvSpPr/>
              <p:nvPr/>
            </p:nvSpPr>
            <p:spPr>
              <a:xfrm>
                <a:off x="5423979" y="3571592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9" name="Graphic 113">
              <a:extLst>
                <a:ext uri="{FF2B5EF4-FFF2-40B4-BE49-F238E27FC236}">
                  <a16:creationId xmlns:a16="http://schemas.microsoft.com/office/drawing/2014/main" id="{535E3F41-8DB8-C8F7-8496-0618006E44AC}"/>
                </a:ext>
              </a:extLst>
            </p:cNvPr>
            <p:cNvGrpSpPr/>
            <p:nvPr/>
          </p:nvGrpSpPr>
          <p:grpSpPr>
            <a:xfrm>
              <a:off x="4603584" y="4010694"/>
              <a:ext cx="687477" cy="742792"/>
              <a:chOff x="4603584" y="4010694"/>
              <a:chExt cx="687477" cy="742792"/>
            </a:xfrm>
          </p:grpSpPr>
          <p:grpSp>
            <p:nvGrpSpPr>
              <p:cNvPr id="130" name="Graphic 113">
                <a:extLst>
                  <a:ext uri="{FF2B5EF4-FFF2-40B4-BE49-F238E27FC236}">
                    <a16:creationId xmlns:a16="http://schemas.microsoft.com/office/drawing/2014/main" id="{CF647AB7-ED94-5800-4999-818852840444}"/>
                  </a:ext>
                </a:extLst>
              </p:cNvPr>
              <p:cNvGrpSpPr/>
              <p:nvPr/>
            </p:nvGrpSpPr>
            <p:grpSpPr>
              <a:xfrm>
                <a:off x="4635285" y="4020727"/>
                <a:ext cx="655776" cy="732759"/>
                <a:chOff x="4635285" y="4020727"/>
                <a:chExt cx="655776" cy="732759"/>
              </a:xfrm>
              <a:solidFill>
                <a:srgbClr val="000000"/>
              </a:solidFill>
            </p:grpSpPr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BF139E2B-BEC2-246D-1C5D-B0BB45DD506D}"/>
                    </a:ext>
                  </a:extLst>
                </p:cNvPr>
                <p:cNvSpPr/>
                <p:nvPr/>
              </p:nvSpPr>
              <p:spPr>
                <a:xfrm>
                  <a:off x="4648300" y="4265678"/>
                  <a:ext cx="819" cy="952"/>
                </a:xfrm>
                <a:custGeom>
                  <a:avLst/>
                  <a:gdLst>
                    <a:gd name="connsiteX0" fmla="*/ 820 w 819"/>
                    <a:gd name="connsiteY0" fmla="*/ 0 h 952"/>
                    <a:gd name="connsiteX1" fmla="*/ 58 w 819"/>
                    <a:gd name="connsiteY1" fmla="*/ 952 h 952"/>
                    <a:gd name="connsiteX2" fmla="*/ 820 w 819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9" h="952">
                      <a:moveTo>
                        <a:pt x="820" y="0"/>
                      </a:moveTo>
                      <a:cubicBezTo>
                        <a:pt x="153" y="571"/>
                        <a:pt x="-133" y="952"/>
                        <a:pt x="58" y="952"/>
                      </a:cubicBezTo>
                      <a:cubicBezTo>
                        <a:pt x="58" y="952"/>
                        <a:pt x="344" y="571"/>
                        <a:pt x="8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BA770F1-164C-9FC3-C433-7A6591721777}"/>
                    </a:ext>
                  </a:extLst>
                </p:cNvPr>
                <p:cNvSpPr/>
                <p:nvPr/>
              </p:nvSpPr>
              <p:spPr>
                <a:xfrm>
                  <a:off x="4836953" y="4110540"/>
                  <a:ext cx="1047" cy="642"/>
                </a:xfrm>
                <a:custGeom>
                  <a:avLst/>
                  <a:gdLst>
                    <a:gd name="connsiteX0" fmla="*/ 0 w 1047"/>
                    <a:gd name="connsiteY0" fmla="*/ 643 h 642"/>
                    <a:gd name="connsiteX1" fmla="*/ 1048 w 1047"/>
                    <a:gd name="connsiteY1" fmla="*/ 71 h 642"/>
                    <a:gd name="connsiteX2" fmla="*/ 0 w 1047"/>
                    <a:gd name="connsiteY2" fmla="*/ 643 h 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7" h="642">
                      <a:moveTo>
                        <a:pt x="0" y="643"/>
                      </a:moveTo>
                      <a:cubicBezTo>
                        <a:pt x="667" y="262"/>
                        <a:pt x="1048" y="71"/>
                        <a:pt x="1048" y="71"/>
                      </a:cubicBezTo>
                      <a:cubicBezTo>
                        <a:pt x="1048" y="-119"/>
                        <a:pt x="667" y="71"/>
                        <a:pt x="0" y="6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D07E93A-A751-81FA-D83B-CAE3A6CD09EF}"/>
                    </a:ext>
                  </a:extLst>
                </p:cNvPr>
                <p:cNvSpPr/>
                <p:nvPr/>
              </p:nvSpPr>
              <p:spPr>
                <a:xfrm>
                  <a:off x="4635285" y="4020727"/>
                  <a:ext cx="655776" cy="732759"/>
                </a:xfrm>
                <a:custGeom>
                  <a:avLst/>
                  <a:gdLst>
                    <a:gd name="connsiteX0" fmla="*/ 641695 w 655776"/>
                    <a:gd name="connsiteY0" fmla="*/ 461006 h 732759"/>
                    <a:gd name="connsiteX1" fmla="*/ 326037 w 655776"/>
                    <a:gd name="connsiteY1" fmla="*/ 125821 h 732759"/>
                    <a:gd name="connsiteX2" fmla="*/ 303272 w 655776"/>
                    <a:gd name="connsiteY2" fmla="*/ 111915 h 732759"/>
                    <a:gd name="connsiteX3" fmla="*/ 310321 w 655776"/>
                    <a:gd name="connsiteY3" fmla="*/ 106105 h 732759"/>
                    <a:gd name="connsiteX4" fmla="*/ 312702 w 655776"/>
                    <a:gd name="connsiteY4" fmla="*/ 81816 h 732759"/>
                    <a:gd name="connsiteX5" fmla="*/ 312416 w 655776"/>
                    <a:gd name="connsiteY5" fmla="*/ 81435 h 732759"/>
                    <a:gd name="connsiteX6" fmla="*/ 288128 w 655776"/>
                    <a:gd name="connsiteY6" fmla="*/ 79054 h 732759"/>
                    <a:gd name="connsiteX7" fmla="*/ 282793 w 655776"/>
                    <a:gd name="connsiteY7" fmla="*/ 83435 h 732759"/>
                    <a:gd name="connsiteX8" fmla="*/ 275269 w 655776"/>
                    <a:gd name="connsiteY8" fmla="*/ 70195 h 732759"/>
                    <a:gd name="connsiteX9" fmla="*/ 275269 w 655776"/>
                    <a:gd name="connsiteY9" fmla="*/ 70195 h 732759"/>
                    <a:gd name="connsiteX10" fmla="*/ 204784 w 655776"/>
                    <a:gd name="connsiteY10" fmla="*/ 63337 h 732759"/>
                    <a:gd name="connsiteX11" fmla="*/ 182971 w 655776"/>
                    <a:gd name="connsiteY11" fmla="*/ 81244 h 732759"/>
                    <a:gd name="connsiteX12" fmla="*/ 112867 w 655776"/>
                    <a:gd name="connsiteY12" fmla="*/ 45049 h 732759"/>
                    <a:gd name="connsiteX13" fmla="*/ 101247 w 655776"/>
                    <a:gd name="connsiteY13" fmla="*/ 20856 h 732759"/>
                    <a:gd name="connsiteX14" fmla="*/ 20856 w 655776"/>
                    <a:gd name="connsiteY14" fmla="*/ 13045 h 732759"/>
                    <a:gd name="connsiteX15" fmla="*/ 13045 w 655776"/>
                    <a:gd name="connsiteY15" fmla="*/ 93436 h 732759"/>
                    <a:gd name="connsiteX16" fmla="*/ 34477 w 655776"/>
                    <a:gd name="connsiteY16" fmla="*/ 109534 h 732759"/>
                    <a:gd name="connsiteX17" fmla="*/ 56384 w 655776"/>
                    <a:gd name="connsiteY17" fmla="*/ 185258 h 732759"/>
                    <a:gd name="connsiteX18" fmla="*/ 34572 w 655776"/>
                    <a:gd name="connsiteY18" fmla="*/ 203164 h 732759"/>
                    <a:gd name="connsiteX19" fmla="*/ 27714 w 655776"/>
                    <a:gd name="connsiteY19" fmla="*/ 273650 h 732759"/>
                    <a:gd name="connsiteX20" fmla="*/ 27714 w 655776"/>
                    <a:gd name="connsiteY20" fmla="*/ 273650 h 732759"/>
                    <a:gd name="connsiteX21" fmla="*/ 39239 w 655776"/>
                    <a:gd name="connsiteY21" fmla="*/ 283651 h 732759"/>
                    <a:gd name="connsiteX22" fmla="*/ 33905 w 655776"/>
                    <a:gd name="connsiteY22" fmla="*/ 288032 h 732759"/>
                    <a:gd name="connsiteX23" fmla="*/ 31714 w 655776"/>
                    <a:gd name="connsiteY23" fmla="*/ 312607 h 732759"/>
                    <a:gd name="connsiteX24" fmla="*/ 32095 w 655776"/>
                    <a:gd name="connsiteY24" fmla="*/ 312988 h 732759"/>
                    <a:gd name="connsiteX25" fmla="*/ 56194 w 655776"/>
                    <a:gd name="connsiteY25" fmla="*/ 315083 h 732759"/>
                    <a:gd name="connsiteX26" fmla="*/ 60956 w 655776"/>
                    <a:gd name="connsiteY26" fmla="*/ 311178 h 732759"/>
                    <a:gd name="connsiteX27" fmla="*/ 69433 w 655776"/>
                    <a:gd name="connsiteY27" fmla="*/ 330895 h 732759"/>
                    <a:gd name="connsiteX28" fmla="*/ 341849 w 655776"/>
                    <a:gd name="connsiteY28" fmla="*/ 711133 h 732759"/>
                    <a:gd name="connsiteX29" fmla="*/ 401665 w 655776"/>
                    <a:gd name="connsiteY29" fmla="*/ 729706 h 732759"/>
                    <a:gd name="connsiteX30" fmla="*/ 647506 w 655776"/>
                    <a:gd name="connsiteY30" fmla="*/ 524919 h 732759"/>
                    <a:gd name="connsiteX31" fmla="*/ 641695 w 655776"/>
                    <a:gd name="connsiteY31" fmla="*/ 461102 h 73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55776" h="732759">
                      <a:moveTo>
                        <a:pt x="641695" y="461006"/>
                      </a:moveTo>
                      <a:lnTo>
                        <a:pt x="326037" y="125821"/>
                      </a:lnTo>
                      <a:cubicBezTo>
                        <a:pt x="319655" y="118963"/>
                        <a:pt x="311654" y="114391"/>
                        <a:pt x="303272" y="111915"/>
                      </a:cubicBezTo>
                      <a:lnTo>
                        <a:pt x="310321" y="106105"/>
                      </a:lnTo>
                      <a:cubicBezTo>
                        <a:pt x="317655" y="100009"/>
                        <a:pt x="318703" y="89150"/>
                        <a:pt x="312702" y="81816"/>
                      </a:cubicBezTo>
                      <a:lnTo>
                        <a:pt x="312416" y="81435"/>
                      </a:lnTo>
                      <a:cubicBezTo>
                        <a:pt x="306320" y="74101"/>
                        <a:pt x="295462" y="73053"/>
                        <a:pt x="288128" y="79054"/>
                      </a:cubicBezTo>
                      <a:lnTo>
                        <a:pt x="282793" y="83435"/>
                      </a:lnTo>
                      <a:cubicBezTo>
                        <a:pt x="280888" y="78768"/>
                        <a:pt x="278603" y="74291"/>
                        <a:pt x="275269" y="70195"/>
                      </a:cubicBezTo>
                      <a:lnTo>
                        <a:pt x="275269" y="70195"/>
                      </a:lnTo>
                      <a:cubicBezTo>
                        <a:pt x="257743" y="48859"/>
                        <a:pt x="226120" y="45716"/>
                        <a:pt x="204784" y="63337"/>
                      </a:cubicBezTo>
                      <a:lnTo>
                        <a:pt x="182971" y="81244"/>
                      </a:lnTo>
                      <a:cubicBezTo>
                        <a:pt x="157444" y="85435"/>
                        <a:pt x="126964" y="81244"/>
                        <a:pt x="112867" y="45049"/>
                      </a:cubicBezTo>
                      <a:cubicBezTo>
                        <a:pt x="111058" y="36477"/>
                        <a:pt x="107152" y="28190"/>
                        <a:pt x="101247" y="20856"/>
                      </a:cubicBezTo>
                      <a:cubicBezTo>
                        <a:pt x="81244" y="-3528"/>
                        <a:pt x="45240" y="-7052"/>
                        <a:pt x="20856" y="13045"/>
                      </a:cubicBezTo>
                      <a:cubicBezTo>
                        <a:pt x="-3528" y="33143"/>
                        <a:pt x="-7052" y="69052"/>
                        <a:pt x="13045" y="93436"/>
                      </a:cubicBezTo>
                      <a:cubicBezTo>
                        <a:pt x="19046" y="100675"/>
                        <a:pt x="26380" y="106105"/>
                        <a:pt x="34477" y="109534"/>
                      </a:cubicBezTo>
                      <a:cubicBezTo>
                        <a:pt x="67243" y="130298"/>
                        <a:pt x="65433" y="160969"/>
                        <a:pt x="56384" y="185258"/>
                      </a:cubicBezTo>
                      <a:lnTo>
                        <a:pt x="34572" y="203164"/>
                      </a:lnTo>
                      <a:cubicBezTo>
                        <a:pt x="13236" y="220690"/>
                        <a:pt x="10188" y="252313"/>
                        <a:pt x="27714" y="273650"/>
                      </a:cubicBezTo>
                      <a:lnTo>
                        <a:pt x="27714" y="273650"/>
                      </a:lnTo>
                      <a:cubicBezTo>
                        <a:pt x="31048" y="277745"/>
                        <a:pt x="35048" y="280888"/>
                        <a:pt x="39239" y="283651"/>
                      </a:cubicBezTo>
                      <a:lnTo>
                        <a:pt x="33905" y="288032"/>
                      </a:lnTo>
                      <a:cubicBezTo>
                        <a:pt x="26476" y="294128"/>
                        <a:pt x="25428" y="305273"/>
                        <a:pt x="31714" y="312607"/>
                      </a:cubicBezTo>
                      <a:cubicBezTo>
                        <a:pt x="31810" y="312702"/>
                        <a:pt x="31905" y="312892"/>
                        <a:pt x="32095" y="312988"/>
                      </a:cubicBezTo>
                      <a:cubicBezTo>
                        <a:pt x="38191" y="320131"/>
                        <a:pt x="48955" y="321084"/>
                        <a:pt x="56194" y="315083"/>
                      </a:cubicBezTo>
                      <a:lnTo>
                        <a:pt x="60956" y="311178"/>
                      </a:lnTo>
                      <a:cubicBezTo>
                        <a:pt x="62385" y="318036"/>
                        <a:pt x="65147" y="324799"/>
                        <a:pt x="69433" y="330895"/>
                      </a:cubicBezTo>
                      <a:lnTo>
                        <a:pt x="341849" y="711133"/>
                      </a:lnTo>
                      <a:cubicBezTo>
                        <a:pt x="355374" y="729992"/>
                        <a:pt x="379758" y="737517"/>
                        <a:pt x="401665" y="729706"/>
                      </a:cubicBezTo>
                      <a:cubicBezTo>
                        <a:pt x="457482" y="709799"/>
                        <a:pt x="563305" y="656935"/>
                        <a:pt x="647506" y="524919"/>
                      </a:cubicBezTo>
                      <a:cubicBezTo>
                        <a:pt x="660364" y="504821"/>
                        <a:pt x="658078" y="478532"/>
                        <a:pt x="641695" y="46110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26ADFB-AEF8-1B6D-6F73-24B3FF687199}"/>
                    </a:ext>
                  </a:extLst>
                </p:cNvPr>
                <p:cNvSpPr/>
                <p:nvPr/>
              </p:nvSpPr>
              <p:spPr>
                <a:xfrm rot="-2176200">
                  <a:off x="4748655" y="434723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F57D8A3-6B08-4AFC-8CD8-26A0689099EE}"/>
                    </a:ext>
                  </a:extLst>
                </p:cNvPr>
                <p:cNvSpPr/>
                <p:nvPr/>
              </p:nvSpPr>
              <p:spPr>
                <a:xfrm rot="-2176200">
                  <a:off x="4781894" y="43925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D2A0006-B782-19D7-2278-5F3CF0019089}"/>
                    </a:ext>
                  </a:extLst>
                </p:cNvPr>
                <p:cNvSpPr/>
                <p:nvPr/>
              </p:nvSpPr>
              <p:spPr>
                <a:xfrm rot="-2176200">
                  <a:off x="4815211" y="443791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03B92FCF-AE49-C686-97B4-99BFAFA0084B}"/>
                    </a:ext>
                  </a:extLst>
                </p:cNvPr>
                <p:cNvSpPr/>
                <p:nvPr/>
              </p:nvSpPr>
              <p:spPr>
                <a:xfrm rot="-2176200">
                  <a:off x="4848584" y="44832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A6E58DB-53B2-413E-947E-6A68E984545F}"/>
                    </a:ext>
                  </a:extLst>
                </p:cNvPr>
                <p:cNvSpPr/>
                <p:nvPr/>
              </p:nvSpPr>
              <p:spPr>
                <a:xfrm rot="-2176200">
                  <a:off x="4881824" y="4528666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2173E4FA-436F-2074-EC38-9F17FEF5C266}"/>
                    </a:ext>
                  </a:extLst>
                </p:cNvPr>
                <p:cNvSpPr/>
                <p:nvPr/>
              </p:nvSpPr>
              <p:spPr>
                <a:xfrm rot="-2176200">
                  <a:off x="4915140" y="457397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C7860A5-AF95-B3B7-C27E-6E6920DF3681}"/>
                    </a:ext>
                  </a:extLst>
                </p:cNvPr>
                <p:cNvSpPr/>
                <p:nvPr/>
              </p:nvSpPr>
              <p:spPr>
                <a:xfrm rot="-2176200">
                  <a:off x="4948513" y="4619461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F013AD1-610C-6BDB-0C17-761615771136}"/>
                    </a:ext>
                  </a:extLst>
                </p:cNvPr>
                <p:cNvSpPr/>
                <p:nvPr/>
              </p:nvSpPr>
              <p:spPr>
                <a:xfrm rot="-2176200">
                  <a:off x="4981753" y="4664829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621D2FC5-3C27-7ED1-C82A-27CF8238E8D2}"/>
                    </a:ext>
                  </a:extLst>
                </p:cNvPr>
                <p:cNvSpPr/>
                <p:nvPr/>
              </p:nvSpPr>
              <p:spPr>
                <a:xfrm rot="-2176800">
                  <a:off x="4874307" y="4333754"/>
                  <a:ext cx="4572" cy="401097"/>
                </a:xfrm>
                <a:custGeom>
                  <a:avLst/>
                  <a:gdLst>
                    <a:gd name="connsiteX0" fmla="*/ 0 w 4572"/>
                    <a:gd name="connsiteY0" fmla="*/ 0 h 401097"/>
                    <a:gd name="connsiteX1" fmla="*/ 4572 w 4572"/>
                    <a:gd name="connsiteY1" fmla="*/ 0 h 401097"/>
                    <a:gd name="connsiteX2" fmla="*/ 4572 w 4572"/>
                    <a:gd name="connsiteY2" fmla="*/ 401098 h 401097"/>
                    <a:gd name="connsiteX3" fmla="*/ 0 w 4572"/>
                    <a:gd name="connsiteY3" fmla="*/ 401098 h 401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" h="401097">
                      <a:moveTo>
                        <a:pt x="0" y="0"/>
                      </a:moveTo>
                      <a:lnTo>
                        <a:pt x="4572" y="0"/>
                      </a:lnTo>
                      <a:lnTo>
                        <a:pt x="4572" y="401098"/>
                      </a:lnTo>
                      <a:lnTo>
                        <a:pt x="0" y="4010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43" name="Graphic 113">
                <a:extLst>
                  <a:ext uri="{FF2B5EF4-FFF2-40B4-BE49-F238E27FC236}">
                    <a16:creationId xmlns:a16="http://schemas.microsoft.com/office/drawing/2014/main" id="{60235420-3D44-38F4-932E-0EB89A99C8FE}"/>
                  </a:ext>
                </a:extLst>
              </p:cNvPr>
              <p:cNvGrpSpPr/>
              <p:nvPr/>
            </p:nvGrpSpPr>
            <p:grpSpPr>
              <a:xfrm>
                <a:off x="4603584" y="4010694"/>
                <a:ext cx="659882" cy="732668"/>
                <a:chOff x="4603584" y="4010694"/>
                <a:chExt cx="659882" cy="732668"/>
              </a:xfrm>
            </p:grpSpPr>
            <p:grpSp>
              <p:nvGrpSpPr>
                <p:cNvPr id="144" name="Graphic 113">
                  <a:extLst>
                    <a:ext uri="{FF2B5EF4-FFF2-40B4-BE49-F238E27FC236}">
                      <a16:creationId xmlns:a16="http://schemas.microsoft.com/office/drawing/2014/main" id="{642D2BA1-FA5D-45EB-B602-FC1E421A6897}"/>
                    </a:ext>
                  </a:extLst>
                </p:cNvPr>
                <p:cNvGrpSpPr/>
                <p:nvPr/>
              </p:nvGrpSpPr>
              <p:grpSpPr>
                <a:xfrm>
                  <a:off x="4607591" y="4010694"/>
                  <a:ext cx="224504" cy="223361"/>
                  <a:chOff x="4607591" y="4010694"/>
                  <a:chExt cx="224504" cy="223361"/>
                </a:xfrm>
              </p:grpSpPr>
              <p:grpSp>
                <p:nvGrpSpPr>
                  <p:cNvPr id="145" name="Graphic 113">
                    <a:extLst>
                      <a:ext uri="{FF2B5EF4-FFF2-40B4-BE49-F238E27FC236}">
                        <a16:creationId xmlns:a16="http://schemas.microsoft.com/office/drawing/2014/main" id="{107D74AC-DA53-C2BE-72A7-4F5A7936D51D}"/>
                      </a:ext>
                    </a:extLst>
                  </p:cNvPr>
                  <p:cNvGrpSpPr/>
                  <p:nvPr/>
                </p:nvGrpSpPr>
                <p:grpSpPr>
                  <a:xfrm>
                    <a:off x="4633880" y="4046699"/>
                    <a:ext cx="198215" cy="187356"/>
                    <a:chOff x="4633880" y="4046699"/>
                    <a:chExt cx="198215" cy="187356"/>
                  </a:xfrm>
                </p:grpSpPr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542E83EB-C008-7A3B-47E7-7DEE46A96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42299" y="4233103"/>
                      <a:ext cx="819" cy="952"/>
                    </a:xfrm>
                    <a:custGeom>
                      <a:avLst/>
                      <a:gdLst>
                        <a:gd name="connsiteX0" fmla="*/ 820 w 819"/>
                        <a:gd name="connsiteY0" fmla="*/ 0 h 952"/>
                        <a:gd name="connsiteX1" fmla="*/ 58 w 819"/>
                        <a:gd name="connsiteY1" fmla="*/ 953 h 952"/>
                        <a:gd name="connsiteX2" fmla="*/ 820 w 819"/>
                        <a:gd name="connsiteY2" fmla="*/ 0 h 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19" h="952">
                          <a:moveTo>
                            <a:pt x="820" y="0"/>
                          </a:moveTo>
                          <a:cubicBezTo>
                            <a:pt x="153" y="572"/>
                            <a:pt x="-133" y="953"/>
                            <a:pt x="58" y="953"/>
                          </a:cubicBezTo>
                          <a:cubicBezTo>
                            <a:pt x="58" y="953"/>
                            <a:pt x="344" y="572"/>
                            <a:pt x="820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4AFF3B06-8D24-2E40-0957-F6F1B2E38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3880" y="4046699"/>
                      <a:ext cx="197167" cy="186309"/>
                    </a:xfrm>
                    <a:custGeom>
                      <a:avLst/>
                      <a:gdLst>
                        <a:gd name="connsiteX0" fmla="*/ 197168 w 197167"/>
                        <a:gd name="connsiteY0" fmla="*/ 31814 h 186309"/>
                        <a:gd name="connsiteX1" fmla="*/ 83630 w 197167"/>
                        <a:gd name="connsiteY1" fmla="*/ 0 h 186309"/>
                        <a:gd name="connsiteX2" fmla="*/ 42863 w 197167"/>
                        <a:gd name="connsiteY2" fmla="*/ 33528 h 186309"/>
                        <a:gd name="connsiteX3" fmla="*/ 40767 w 197167"/>
                        <a:gd name="connsiteY3" fmla="*/ 35243 h 186309"/>
                        <a:gd name="connsiteX4" fmla="*/ 0 w 197167"/>
                        <a:gd name="connsiteY4" fmla="*/ 68770 h 186309"/>
                        <a:gd name="connsiteX5" fmla="*/ 9239 w 197167"/>
                        <a:gd name="connsiteY5" fmla="*/ 186309 h 186309"/>
                        <a:gd name="connsiteX6" fmla="*/ 102299 w 197167"/>
                        <a:gd name="connsiteY6" fmla="*/ 110109 h 186309"/>
                        <a:gd name="connsiteX7" fmla="*/ 102299 w 197167"/>
                        <a:gd name="connsiteY7" fmla="*/ 110109 h 186309"/>
                        <a:gd name="connsiteX8" fmla="*/ 103346 w 197167"/>
                        <a:gd name="connsiteY8" fmla="*/ 109252 h 186309"/>
                        <a:gd name="connsiteX9" fmla="*/ 104394 w 197167"/>
                        <a:gd name="connsiteY9" fmla="*/ 108394 h 186309"/>
                        <a:gd name="connsiteX10" fmla="*/ 104394 w 197167"/>
                        <a:gd name="connsiteY10" fmla="*/ 108394 h 186309"/>
                        <a:gd name="connsiteX11" fmla="*/ 197168 w 197167"/>
                        <a:gd name="connsiteY11" fmla="*/ 31814 h 186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7167" h="186309">
                          <a:moveTo>
                            <a:pt x="197168" y="31814"/>
                          </a:moveTo>
                          <a:cubicBezTo>
                            <a:pt x="186785" y="37052"/>
                            <a:pt x="104585" y="76105"/>
                            <a:pt x="83630" y="0"/>
                          </a:cubicBezTo>
                          <a:lnTo>
                            <a:pt x="42863" y="33528"/>
                          </a:lnTo>
                          <a:lnTo>
                            <a:pt x="40767" y="35243"/>
                          </a:lnTo>
                          <a:lnTo>
                            <a:pt x="0" y="68770"/>
                          </a:lnTo>
                          <a:cubicBezTo>
                            <a:pt x="70580" y="104013"/>
                            <a:pt x="16383" y="177165"/>
                            <a:pt x="9239" y="186309"/>
                          </a:cubicBezTo>
                          <a:cubicBezTo>
                            <a:pt x="17526" y="178213"/>
                            <a:pt x="89726" y="120205"/>
                            <a:pt x="102299" y="110109"/>
                          </a:cubicBezTo>
                          <a:lnTo>
                            <a:pt x="102299" y="110109"/>
                          </a:lnTo>
                          <a:cubicBezTo>
                            <a:pt x="102299" y="110109"/>
                            <a:pt x="102680" y="109823"/>
                            <a:pt x="103346" y="109252"/>
                          </a:cubicBezTo>
                          <a:cubicBezTo>
                            <a:pt x="104013" y="108775"/>
                            <a:pt x="104394" y="108394"/>
                            <a:pt x="104394" y="108394"/>
                          </a:cubicBezTo>
                          <a:lnTo>
                            <a:pt x="104394" y="108394"/>
                          </a:lnTo>
                          <a:cubicBezTo>
                            <a:pt x="116777" y="97917"/>
                            <a:pt x="187643" y="38386"/>
                            <a:pt x="197168" y="31814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8" name="Freeform: Shape 147">
                      <a:extLst>
                        <a:ext uri="{FF2B5EF4-FFF2-40B4-BE49-F238E27FC236}">
                          <a16:creationId xmlns:a16="http://schemas.microsoft.com/office/drawing/2014/main" id="{1648E9A9-E0D6-1F18-81D7-BEC08F381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1047" y="4077869"/>
                      <a:ext cx="1047" cy="642"/>
                    </a:xfrm>
                    <a:custGeom>
                      <a:avLst/>
                      <a:gdLst>
                        <a:gd name="connsiteX0" fmla="*/ 0 w 1047"/>
                        <a:gd name="connsiteY0" fmla="*/ 643 h 642"/>
                        <a:gd name="connsiteX1" fmla="*/ 1048 w 1047"/>
                        <a:gd name="connsiteY1" fmla="*/ 71 h 642"/>
                        <a:gd name="connsiteX2" fmla="*/ 0 w 1047"/>
                        <a:gd name="connsiteY2" fmla="*/ 643 h 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47" h="642">
                          <a:moveTo>
                            <a:pt x="0" y="643"/>
                          </a:moveTo>
                          <a:cubicBezTo>
                            <a:pt x="667" y="262"/>
                            <a:pt x="1048" y="71"/>
                            <a:pt x="1048" y="71"/>
                          </a:cubicBezTo>
                          <a:cubicBezTo>
                            <a:pt x="1048" y="-119"/>
                            <a:pt x="667" y="71"/>
                            <a:pt x="0" y="643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5E49D9C-9616-DDC2-5018-BB5E7EF35CF8}"/>
                      </a:ext>
                    </a:extLst>
                  </p:cNvPr>
                  <p:cNvSpPr/>
                  <p:nvPr/>
                </p:nvSpPr>
                <p:spPr>
                  <a:xfrm>
                    <a:off x="4607591" y="4010694"/>
                    <a:ext cx="114300" cy="114300"/>
                  </a:xfrm>
                  <a:custGeom>
                    <a:avLst/>
                    <a:gdLst>
                      <a:gd name="connsiteX0" fmla="*/ 114300 w 114300"/>
                      <a:gd name="connsiteY0" fmla="*/ 57150 h 114300"/>
                      <a:gd name="connsiteX1" fmla="*/ 57150 w 114300"/>
                      <a:gd name="connsiteY1" fmla="*/ 114300 h 114300"/>
                      <a:gd name="connsiteX2" fmla="*/ 0 w 114300"/>
                      <a:gd name="connsiteY2" fmla="*/ 57150 h 114300"/>
                      <a:gd name="connsiteX3" fmla="*/ 57150 w 114300"/>
                      <a:gd name="connsiteY3" fmla="*/ 0 h 114300"/>
                      <a:gd name="connsiteX4" fmla="*/ 114300 w 114300"/>
                      <a:gd name="connsiteY4" fmla="*/ 5715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300" h="114300">
                        <a:moveTo>
                          <a:pt x="114300" y="57150"/>
                        </a:moveTo>
                        <a:cubicBezTo>
                          <a:pt x="114300" y="88713"/>
                          <a:pt x="88713" y="114300"/>
                          <a:pt x="57150" y="114300"/>
                        </a:cubicBezTo>
                        <a:cubicBezTo>
                          <a:pt x="25587" y="114300"/>
                          <a:pt x="0" y="88713"/>
                          <a:pt x="0" y="57150"/>
                        </a:cubicBezTo>
                        <a:cubicBezTo>
                          <a:pt x="0" y="25587"/>
                          <a:pt x="25587" y="0"/>
                          <a:pt x="57150" y="0"/>
                        </a:cubicBezTo>
                        <a:cubicBezTo>
                          <a:pt x="88713" y="0"/>
                          <a:pt x="114300" y="25587"/>
                          <a:pt x="114300" y="57150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D7632A9F-3044-9882-00E3-E79A8A8EAB6F}"/>
                    </a:ext>
                  </a:extLst>
                </p:cNvPr>
                <p:cNvSpPr/>
                <p:nvPr/>
              </p:nvSpPr>
              <p:spPr>
                <a:xfrm rot="-2365800">
                  <a:off x="4598911" y="4132470"/>
                  <a:ext cx="320420" cy="100107"/>
                </a:xfrm>
                <a:custGeom>
                  <a:avLst/>
                  <a:gdLst>
                    <a:gd name="connsiteX0" fmla="*/ 270319 w 320420"/>
                    <a:gd name="connsiteY0" fmla="*/ 0 h 100107"/>
                    <a:gd name="connsiteX1" fmla="*/ 320421 w 320420"/>
                    <a:gd name="connsiteY1" fmla="*/ 50102 h 100107"/>
                    <a:gd name="connsiteX2" fmla="*/ 320421 w 320420"/>
                    <a:gd name="connsiteY2" fmla="*/ 50006 h 100107"/>
                    <a:gd name="connsiteX3" fmla="*/ 270319 w 320420"/>
                    <a:gd name="connsiteY3" fmla="*/ 100108 h 100107"/>
                    <a:gd name="connsiteX4" fmla="*/ 50102 w 320420"/>
                    <a:gd name="connsiteY4" fmla="*/ 100108 h 100107"/>
                    <a:gd name="connsiteX5" fmla="*/ 0 w 320420"/>
                    <a:gd name="connsiteY5" fmla="*/ 50006 h 100107"/>
                    <a:gd name="connsiteX6" fmla="*/ 0 w 320420"/>
                    <a:gd name="connsiteY6" fmla="*/ 50102 h 100107"/>
                    <a:gd name="connsiteX7" fmla="*/ 50102 w 320420"/>
                    <a:gd name="connsiteY7" fmla="*/ 0 h 100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0420" h="100107">
                      <a:moveTo>
                        <a:pt x="270319" y="0"/>
                      </a:moveTo>
                      <a:cubicBezTo>
                        <a:pt x="297990" y="0"/>
                        <a:pt x="320421" y="22431"/>
                        <a:pt x="320421" y="50102"/>
                      </a:cubicBezTo>
                      <a:lnTo>
                        <a:pt x="320421" y="50006"/>
                      </a:lnTo>
                      <a:cubicBezTo>
                        <a:pt x="320421" y="77676"/>
                        <a:pt x="297990" y="100108"/>
                        <a:pt x="270319" y="100108"/>
                      </a:cubicBezTo>
                      <a:lnTo>
                        <a:pt x="50102" y="100108"/>
                      </a:lnTo>
                      <a:cubicBezTo>
                        <a:pt x="22431" y="100108"/>
                        <a:pt x="0" y="77677"/>
                        <a:pt x="0" y="50006"/>
                      </a:cubicBezTo>
                      <a:lnTo>
                        <a:pt x="0" y="50102"/>
                      </a:lnTo>
                      <a:cubicBezTo>
                        <a:pt x="0" y="22431"/>
                        <a:pt x="22431" y="0"/>
                        <a:pt x="5010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1B8C633-4D61-5D44-F6FA-BCA0012D7A96}"/>
                    </a:ext>
                  </a:extLst>
                </p:cNvPr>
                <p:cNvSpPr/>
                <p:nvPr/>
              </p:nvSpPr>
              <p:spPr>
                <a:xfrm>
                  <a:off x="4667277" y="4120232"/>
                  <a:ext cx="596188" cy="623130"/>
                </a:xfrm>
                <a:custGeom>
                  <a:avLst/>
                  <a:gdLst>
                    <a:gd name="connsiteX0" fmla="*/ 9846 w 596188"/>
                    <a:gd name="connsiteY0" fmla="*/ 221266 h 623130"/>
                    <a:gd name="connsiteX1" fmla="*/ 282261 w 596188"/>
                    <a:gd name="connsiteY1" fmla="*/ 601504 h 623130"/>
                    <a:gd name="connsiteX2" fmla="*/ 342078 w 596188"/>
                    <a:gd name="connsiteY2" fmla="*/ 620077 h 623130"/>
                    <a:gd name="connsiteX3" fmla="*/ 587918 w 596188"/>
                    <a:gd name="connsiteY3" fmla="*/ 415290 h 623130"/>
                    <a:gd name="connsiteX4" fmla="*/ 582108 w 596188"/>
                    <a:gd name="connsiteY4" fmla="*/ 351472 h 623130"/>
                    <a:gd name="connsiteX5" fmla="*/ 266450 w 596188"/>
                    <a:gd name="connsiteY5" fmla="*/ 16288 h 623130"/>
                    <a:gd name="connsiteX6" fmla="*/ 196631 w 596188"/>
                    <a:gd name="connsiteY6" fmla="*/ 11144 h 623130"/>
                    <a:gd name="connsiteX7" fmla="*/ 19752 w 596188"/>
                    <a:gd name="connsiteY7" fmla="*/ 150495 h 623130"/>
                    <a:gd name="connsiteX8" fmla="*/ 9656 w 596188"/>
                    <a:gd name="connsiteY8" fmla="*/ 221361 h 623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88" h="623130">
                      <a:moveTo>
                        <a:pt x="9846" y="221266"/>
                      </a:moveTo>
                      <a:lnTo>
                        <a:pt x="282261" y="601504"/>
                      </a:lnTo>
                      <a:cubicBezTo>
                        <a:pt x="295787" y="620363"/>
                        <a:pt x="320171" y="627888"/>
                        <a:pt x="342078" y="620077"/>
                      </a:cubicBezTo>
                      <a:cubicBezTo>
                        <a:pt x="397895" y="600170"/>
                        <a:pt x="503717" y="547306"/>
                        <a:pt x="587918" y="415290"/>
                      </a:cubicBezTo>
                      <a:cubicBezTo>
                        <a:pt x="600777" y="395192"/>
                        <a:pt x="598491" y="368903"/>
                        <a:pt x="582108" y="351472"/>
                      </a:cubicBezTo>
                      <a:lnTo>
                        <a:pt x="266450" y="16288"/>
                      </a:lnTo>
                      <a:cubicBezTo>
                        <a:pt x="248066" y="-3239"/>
                        <a:pt x="217777" y="-5525"/>
                        <a:pt x="196631" y="11144"/>
                      </a:cubicBezTo>
                      <a:lnTo>
                        <a:pt x="19752" y="150495"/>
                      </a:lnTo>
                      <a:cubicBezTo>
                        <a:pt x="-1965" y="167640"/>
                        <a:pt x="-6442" y="198882"/>
                        <a:pt x="9656" y="221361"/>
                      </a:cubicBezTo>
                      <a:close/>
                    </a:path>
                  </a:pathLst>
                </a:custGeom>
                <a:solidFill>
                  <a:srgbClr val="D9DA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C5C34C8B-27A3-FE6E-EB82-81F79AAB62DE}"/>
                    </a:ext>
                  </a:extLst>
                </p:cNvPr>
                <p:cNvSpPr/>
                <p:nvPr/>
              </p:nvSpPr>
              <p:spPr>
                <a:xfrm>
                  <a:off x="4635285" y="4085764"/>
                  <a:ext cx="289094" cy="243964"/>
                </a:xfrm>
                <a:custGeom>
                  <a:avLst/>
                  <a:gdLst>
                    <a:gd name="connsiteX0" fmla="*/ 28504 w 289094"/>
                    <a:gd name="connsiteY0" fmla="*/ 240017 h 243964"/>
                    <a:gd name="connsiteX1" fmla="*/ 282821 w 289094"/>
                    <a:gd name="connsiteY1" fmla="*/ 30943 h 243964"/>
                    <a:gd name="connsiteX2" fmla="*/ 285202 w 289094"/>
                    <a:gd name="connsiteY2" fmla="*/ 6655 h 243964"/>
                    <a:gd name="connsiteX3" fmla="*/ 284917 w 289094"/>
                    <a:gd name="connsiteY3" fmla="*/ 6274 h 243964"/>
                    <a:gd name="connsiteX4" fmla="*/ 260628 w 289094"/>
                    <a:gd name="connsiteY4" fmla="*/ 3892 h 243964"/>
                    <a:gd name="connsiteX5" fmla="*/ 6310 w 289094"/>
                    <a:gd name="connsiteY5" fmla="*/ 212966 h 243964"/>
                    <a:gd name="connsiteX6" fmla="*/ 4120 w 289094"/>
                    <a:gd name="connsiteY6" fmla="*/ 237541 h 243964"/>
                    <a:gd name="connsiteX7" fmla="*/ 4501 w 289094"/>
                    <a:gd name="connsiteY7" fmla="*/ 237922 h 243964"/>
                    <a:gd name="connsiteX8" fmla="*/ 28599 w 289094"/>
                    <a:gd name="connsiteY8" fmla="*/ 240017 h 243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9094" h="243964">
                      <a:moveTo>
                        <a:pt x="28504" y="240017"/>
                      </a:moveTo>
                      <a:lnTo>
                        <a:pt x="282821" y="30943"/>
                      </a:lnTo>
                      <a:cubicBezTo>
                        <a:pt x="290155" y="24847"/>
                        <a:pt x="291203" y="13989"/>
                        <a:pt x="285202" y="6655"/>
                      </a:cubicBezTo>
                      <a:lnTo>
                        <a:pt x="284917" y="6274"/>
                      </a:lnTo>
                      <a:cubicBezTo>
                        <a:pt x="278821" y="-1061"/>
                        <a:pt x="267962" y="-2108"/>
                        <a:pt x="260628" y="3892"/>
                      </a:cubicBezTo>
                      <a:lnTo>
                        <a:pt x="6310" y="212966"/>
                      </a:lnTo>
                      <a:cubicBezTo>
                        <a:pt x="-1119" y="219062"/>
                        <a:pt x="-2167" y="230206"/>
                        <a:pt x="4120" y="237541"/>
                      </a:cubicBezTo>
                      <a:cubicBezTo>
                        <a:pt x="4215" y="237636"/>
                        <a:pt x="4310" y="237826"/>
                        <a:pt x="4501" y="237922"/>
                      </a:cubicBezTo>
                      <a:cubicBezTo>
                        <a:pt x="10597" y="245065"/>
                        <a:pt x="21360" y="246018"/>
                        <a:pt x="28599" y="24001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3" name="Graphic 113">
                  <a:extLst>
                    <a:ext uri="{FF2B5EF4-FFF2-40B4-BE49-F238E27FC236}">
                      <a16:creationId xmlns:a16="http://schemas.microsoft.com/office/drawing/2014/main" id="{48FE1260-CEB5-947A-7CAE-25178D9C2F61}"/>
                    </a:ext>
                  </a:extLst>
                </p:cNvPr>
                <p:cNvGrpSpPr/>
                <p:nvPr/>
              </p:nvGrpSpPr>
              <p:grpSpPr>
                <a:xfrm>
                  <a:off x="4750179" y="4287376"/>
                  <a:ext cx="311418" cy="377295"/>
                  <a:chOff x="4750179" y="4287376"/>
                  <a:chExt cx="311418" cy="377295"/>
                </a:xfrm>
                <a:solidFill>
                  <a:srgbClr val="122659"/>
                </a:solidFill>
              </p:grpSpPr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D60E30B-08B4-C24E-1908-3256F688C17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42758" y="4314573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61E9240-47F6-C43C-0B8A-09D0CEB6E80A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75998" y="43599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FBC130AE-54A9-F6C9-A56E-8E7FA37CFA46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09371" y="440532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2E20980C-4894-6C2A-F95A-EB64137D164C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42688" y="44506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71DEE270-F4A1-2BF3-1108-9499B67CC0C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75928" y="44960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D2E8DE5-D2C2-C4CB-F4EE-6D20B53C737B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09301" y="4541397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4D1BCB83-3376-4A1A-4F3D-A5CA26CFC64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42617" y="45867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CAF969F1-D84D-BA4E-98E0-2F3D935248D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75857" y="4632172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191526F4-6D28-37BE-92BE-053A3446940B}"/>
                      </a:ext>
                    </a:extLst>
                  </p:cNvPr>
                  <p:cNvSpPr/>
                  <p:nvPr/>
                </p:nvSpPr>
                <p:spPr>
                  <a:xfrm rot="-2176800">
                    <a:off x="4868407" y="4301101"/>
                    <a:ext cx="4572" cy="401097"/>
                  </a:xfrm>
                  <a:custGeom>
                    <a:avLst/>
                    <a:gdLst>
                      <a:gd name="connsiteX0" fmla="*/ 0 w 4572"/>
                      <a:gd name="connsiteY0" fmla="*/ 0 h 401097"/>
                      <a:gd name="connsiteX1" fmla="*/ 4572 w 4572"/>
                      <a:gd name="connsiteY1" fmla="*/ 0 h 401097"/>
                      <a:gd name="connsiteX2" fmla="*/ 4572 w 4572"/>
                      <a:gd name="connsiteY2" fmla="*/ 401098 h 401097"/>
                      <a:gd name="connsiteX3" fmla="*/ 0 w 4572"/>
                      <a:gd name="connsiteY3" fmla="*/ 401098 h 401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2" h="401097">
                        <a:moveTo>
                          <a:pt x="0" y="0"/>
                        </a:moveTo>
                        <a:lnTo>
                          <a:pt x="4572" y="0"/>
                        </a:lnTo>
                        <a:lnTo>
                          <a:pt x="4572" y="401098"/>
                        </a:lnTo>
                        <a:lnTo>
                          <a:pt x="0" y="40109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86D93900-78A7-22DC-3CFD-453C97DD812E}"/>
              </a:ext>
            </a:extLst>
          </p:cNvPr>
          <p:cNvSpPr txBox="1"/>
          <p:nvPr/>
        </p:nvSpPr>
        <p:spPr>
          <a:xfrm>
            <a:off x="3781798" y="311281"/>
            <a:ext cx="4657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Demographics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C0EF91-0384-0ADA-37E9-1EB580314027}"/>
              </a:ext>
            </a:extLst>
          </p:cNvPr>
          <p:cNvSpPr txBox="1"/>
          <p:nvPr/>
        </p:nvSpPr>
        <p:spPr>
          <a:xfrm>
            <a:off x="2912281" y="221262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Bathing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AC7BCA-DA9B-F702-8C11-939DB07FAC15}"/>
              </a:ext>
            </a:extLst>
          </p:cNvPr>
          <p:cNvSpPr txBox="1"/>
          <p:nvPr/>
        </p:nvSpPr>
        <p:spPr>
          <a:xfrm>
            <a:off x="2912281" y="439292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Feeding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EA6429B-08E7-9BAD-F6CC-9A2020360195}"/>
              </a:ext>
            </a:extLst>
          </p:cNvPr>
          <p:cNvSpPr txBox="1"/>
          <p:nvPr/>
        </p:nvSpPr>
        <p:spPr>
          <a:xfrm>
            <a:off x="8104525" y="2212626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Diaper Changing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35522F0-E66F-CEF3-97CD-3D6BCF81191E}"/>
              </a:ext>
            </a:extLst>
          </p:cNvPr>
          <p:cNvSpPr txBox="1"/>
          <p:nvPr/>
        </p:nvSpPr>
        <p:spPr>
          <a:xfrm>
            <a:off x="8104525" y="4392929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Taking Care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8C909F9-9230-3EF1-EA57-5470442D076C}"/>
              </a:ext>
            </a:extLst>
          </p:cNvPr>
          <p:cNvSpPr txBox="1"/>
          <p:nvPr/>
        </p:nvSpPr>
        <p:spPr>
          <a:xfrm>
            <a:off x="2912280" y="2697999"/>
            <a:ext cx="261218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EED28B-DA77-7DCE-08C3-9668E49750CA}"/>
              </a:ext>
            </a:extLst>
          </p:cNvPr>
          <p:cNvSpPr txBox="1"/>
          <p:nvPr/>
        </p:nvSpPr>
        <p:spPr>
          <a:xfrm>
            <a:off x="2912280" y="4832090"/>
            <a:ext cx="3000878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pariatur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3B49456-8518-1081-1FEC-18F8243B8407}"/>
              </a:ext>
            </a:extLst>
          </p:cNvPr>
          <p:cNvSpPr txBox="1"/>
          <p:nvPr/>
        </p:nvSpPr>
        <p:spPr>
          <a:xfrm>
            <a:off x="8104525" y="2697999"/>
            <a:ext cx="2934950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incididnt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6A00547-CD20-CE4C-60DF-4FE23C5CD859}"/>
              </a:ext>
            </a:extLst>
          </p:cNvPr>
          <p:cNvSpPr txBox="1"/>
          <p:nvPr/>
        </p:nvSpPr>
        <p:spPr>
          <a:xfrm>
            <a:off x="8104525" y="4832090"/>
            <a:ext cx="277937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65DE6CC-DD20-080E-B4EF-54393CBE5656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182" name="Graphic 1009">
              <a:extLst>
                <a:ext uri="{FF2B5EF4-FFF2-40B4-BE49-F238E27FC236}">
                  <a16:creationId xmlns:a16="http://schemas.microsoft.com/office/drawing/2014/main" id="{9FB21061-DD0F-8DD6-10BE-54B59731EBC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007D066-CEA6-B8C7-FE00-F2B42CD56C7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DD95116-ECD0-DB8B-37BE-F1F57AFE73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3" name="Graphic 1009">
              <a:extLst>
                <a:ext uri="{FF2B5EF4-FFF2-40B4-BE49-F238E27FC236}">
                  <a16:creationId xmlns:a16="http://schemas.microsoft.com/office/drawing/2014/main" id="{E98CDA87-F141-414C-06E1-87EC9CC9A73D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34138EB-1593-D5D8-6C4D-F61E7460071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0B9EF0A-2922-D6AF-77B0-A4D4227EB3DB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B7E2BBF-1D04-FCB8-A14C-2FCF2AEFA5CE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188" name="Graphic 1009">
              <a:extLst>
                <a:ext uri="{FF2B5EF4-FFF2-40B4-BE49-F238E27FC236}">
                  <a16:creationId xmlns:a16="http://schemas.microsoft.com/office/drawing/2014/main" id="{32E21BA4-4EAF-BF24-EF13-7EA9E843D440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D55327-9587-B6B6-495B-A2852A64D23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5B1F5A-8144-229F-52B7-A68FDE80DF9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1" name="Graphic 1009">
              <a:extLst>
                <a:ext uri="{FF2B5EF4-FFF2-40B4-BE49-F238E27FC236}">
                  <a16:creationId xmlns:a16="http://schemas.microsoft.com/office/drawing/2014/main" id="{27001C77-1CF1-9035-4166-7608E74D9704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12D1026-5610-C615-64B2-CF9E592DA5D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3B95789-2ABF-5E17-CFB7-BD01D27574D3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3" name="Picture 2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537AC2E-822F-CD47-6E65-FB7D65C0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6" y="3974299"/>
            <a:ext cx="5947087" cy="1676482"/>
          </a:xfrm>
          <a:prstGeom prst="rect">
            <a:avLst/>
          </a:prstGeom>
        </p:spPr>
      </p:pic>
      <p:pic>
        <p:nvPicPr>
          <p:cNvPr id="22" name="Picture 21" descr="A blue and green text&#10;&#10;Description automatically generated">
            <a:extLst>
              <a:ext uri="{FF2B5EF4-FFF2-40B4-BE49-F238E27FC236}">
                <a16:creationId xmlns:a16="http://schemas.microsoft.com/office/drawing/2014/main" id="{9F6916C4-6099-336C-BB00-C90F549D9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74" y="1885241"/>
            <a:ext cx="4753592" cy="1593391"/>
          </a:xfrm>
          <a:prstGeom prst="rect">
            <a:avLst/>
          </a:prstGeom>
        </p:spPr>
      </p:pic>
      <p:pic>
        <p:nvPicPr>
          <p:cNvPr id="24" name="Picture 23" descr="A close-up of a number&#10;&#10;Description automatically generated">
            <a:extLst>
              <a:ext uri="{FF2B5EF4-FFF2-40B4-BE49-F238E27FC236}">
                <a16:creationId xmlns:a16="http://schemas.microsoft.com/office/drawing/2014/main" id="{2D12E8EF-85B2-B1DE-C564-AA25559D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3" y="1885241"/>
            <a:ext cx="5947087" cy="1575750"/>
          </a:xfrm>
          <a:prstGeom prst="rect">
            <a:avLst/>
          </a:prstGeom>
        </p:spPr>
      </p:pic>
      <p:pic>
        <p:nvPicPr>
          <p:cNvPr id="28" name="Picture 27" descr="A number of peop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51E547F-4113-E312-A3BD-EAB44C0D9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32" y="3974298"/>
            <a:ext cx="4786200" cy="16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black text&#10;&#10;Description automatically generated">
            <a:extLst>
              <a:ext uri="{FF2B5EF4-FFF2-40B4-BE49-F238E27FC236}">
                <a16:creationId xmlns:a16="http://schemas.microsoft.com/office/drawing/2014/main" id="{026A1C8F-7064-CCFF-F4D7-BE9D7A02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1526945"/>
            <a:ext cx="5944430" cy="4001058"/>
          </a:xfrm>
          <a:prstGeom prst="rect">
            <a:avLst/>
          </a:prstGeom>
        </p:spPr>
      </p:pic>
      <p:pic>
        <p:nvPicPr>
          <p:cNvPr id="7" name="Picture 6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03E0A0A8-362B-2E4A-172E-1DAF625C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4" y="1526945"/>
            <a:ext cx="5772956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income in a chart&#10;&#10;Description automatically generated with medium confidence">
            <a:extLst>
              <a:ext uri="{FF2B5EF4-FFF2-40B4-BE49-F238E27FC236}">
                <a16:creationId xmlns:a16="http://schemas.microsoft.com/office/drawing/2014/main" id="{B0FEE982-9557-389E-4BC8-2BEA60CFC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010"/>
            <a:ext cx="5982535" cy="4251940"/>
          </a:xfrm>
          <a:prstGeom prst="rect">
            <a:avLst/>
          </a:prstGeom>
        </p:spPr>
      </p:pic>
      <p:pic>
        <p:nvPicPr>
          <p:cNvPr id="5" name="Picture 4" descr="A graph of a level of education&#10;&#10;Description automatically generated">
            <a:extLst>
              <a:ext uri="{FF2B5EF4-FFF2-40B4-BE49-F238E27FC236}">
                <a16:creationId xmlns:a16="http://schemas.microsoft.com/office/drawing/2014/main" id="{EC54455F-67F6-424F-6201-98AFFACD2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5" y="1139484"/>
            <a:ext cx="5851237" cy="42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8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0B89E4F-A4E8-5FF1-C437-A5BE0EE6D966}"/>
              </a:ext>
            </a:extLst>
          </p:cNvPr>
          <p:cNvGrpSpPr/>
          <p:nvPr/>
        </p:nvGrpSpPr>
        <p:grpSpPr>
          <a:xfrm>
            <a:off x="1347079" y="1826762"/>
            <a:ext cx="4861510" cy="2564495"/>
            <a:chOff x="1245796" y="1738058"/>
            <a:chExt cx="4861510" cy="2564495"/>
          </a:xfrm>
          <a:solidFill>
            <a:schemeClr val="tx1">
              <a:alpha val="20000"/>
            </a:schemeClr>
          </a:solidFill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A7A8C9E2-CB1A-4B3D-8A6A-9DF386E4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8984A5-97EF-B675-2AFE-8C5828A47EF7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  <a:grpFill/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24E0C258-1AAA-1C7F-81C0-0E466FD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41736B70-38BD-7C4D-576B-50D0DFB6C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5860A83-5586-D523-2A72-263EDACBE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690D7342-0BD2-9677-113C-E76C562F6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93AE9C-1D92-6643-BA15-39DFDF4BE736}"/>
              </a:ext>
            </a:extLst>
          </p:cNvPr>
          <p:cNvSpPr/>
          <p:nvPr/>
        </p:nvSpPr>
        <p:spPr>
          <a:xfrm rot="5711278" flipH="1">
            <a:off x="-3096377" y="-461703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62403-3CF9-A53A-D6F3-A412EF49C559}"/>
              </a:ext>
            </a:extLst>
          </p:cNvPr>
          <p:cNvSpPr txBox="1"/>
          <p:nvPr/>
        </p:nvSpPr>
        <p:spPr>
          <a:xfrm>
            <a:off x="6384232" y="2329845"/>
            <a:ext cx="5359175" cy="378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Google </a:t>
            </a:r>
            <a:r>
              <a:rPr lang="en-IN" sz="16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Colab</a:t>
            </a:r>
            <a:r>
              <a:rPr lang="en-IN" sz="16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and Google Drive</a:t>
            </a:r>
          </a:p>
          <a:p>
            <a:pPr>
              <a:lnSpc>
                <a:spcPct val="150000"/>
              </a:lnSpc>
            </a:pPr>
            <a:r>
              <a:rPr lang="en-IN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IMPORTS: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SQLite loaded with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SQLalchemy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Session and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create_engine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ScikitLearn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StandardScaler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&amp;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train_test_split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(1st model)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Labelencoder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(Optimization)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Pandas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Tenserflow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Keras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035C7FA-02AA-98CD-3408-0D91A84A696A}"/>
              </a:ext>
            </a:extLst>
          </p:cNvPr>
          <p:cNvSpPr/>
          <p:nvPr/>
        </p:nvSpPr>
        <p:spPr>
          <a:xfrm rot="5711278" flipH="1">
            <a:off x="-3205235" y="-497990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CE2C4C-E936-8163-0088-2C5D491828C1}"/>
              </a:ext>
            </a:extLst>
          </p:cNvPr>
          <p:cNvGrpSpPr/>
          <p:nvPr/>
        </p:nvGrpSpPr>
        <p:grpSpPr>
          <a:xfrm>
            <a:off x="1245796" y="1738058"/>
            <a:ext cx="4861510" cy="2564495"/>
            <a:chOff x="1245796" y="1738058"/>
            <a:chExt cx="4861510" cy="256449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E5B93D0-5EAA-02FA-EE09-07EFD8F87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1FFE23-C8BD-D3F0-4765-C90A106B0695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CBAD060B-A564-59A4-5258-F563BD1DC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15F0D8CA-0D89-B2E4-DFE2-EFBC31F7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93EA1A26-0B91-1814-E4DE-449BFF59B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35B5CDB7-4A26-1CD5-E4A3-38A273D6B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38B002-C585-2B1F-08F7-4A9DA38DB107}"/>
              </a:ext>
            </a:extLst>
          </p:cNvPr>
          <p:cNvGrpSpPr/>
          <p:nvPr/>
        </p:nvGrpSpPr>
        <p:grpSpPr>
          <a:xfrm>
            <a:off x="10030448" y="5344623"/>
            <a:ext cx="1651337" cy="936848"/>
            <a:chOff x="10030448" y="5344623"/>
            <a:chExt cx="1651337" cy="93684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5A528E-1740-B654-9CA4-E248CB9E05BA}"/>
                </a:ext>
              </a:extLst>
            </p:cNvPr>
            <p:cNvSpPr/>
            <p:nvPr/>
          </p:nvSpPr>
          <p:spPr>
            <a:xfrm rot="900000">
              <a:off x="10059599" y="5366459"/>
              <a:ext cx="1622186" cy="915012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B1B6F8-162C-61EC-9627-F3461C0AB715}"/>
                </a:ext>
              </a:extLst>
            </p:cNvPr>
            <p:cNvSpPr/>
            <p:nvPr/>
          </p:nvSpPr>
          <p:spPr>
            <a:xfrm rot="900000">
              <a:off x="10030448" y="5344623"/>
              <a:ext cx="1622186" cy="915012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CB0E98-20E4-0AC0-C417-478700E5CBBF}"/>
              </a:ext>
            </a:extLst>
          </p:cNvPr>
          <p:cNvGrpSpPr/>
          <p:nvPr/>
        </p:nvGrpSpPr>
        <p:grpSpPr>
          <a:xfrm>
            <a:off x="9091228" y="5056101"/>
            <a:ext cx="1071352" cy="622784"/>
            <a:chOff x="9091228" y="5056101"/>
            <a:chExt cx="1071352" cy="62278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EC8F90-AEFD-CFEF-3CA8-FD1C582B5127}"/>
                </a:ext>
              </a:extLst>
            </p:cNvPr>
            <p:cNvSpPr/>
            <p:nvPr/>
          </p:nvSpPr>
          <p:spPr>
            <a:xfrm rot="900000">
              <a:off x="9115112" y="5088049"/>
              <a:ext cx="1047468" cy="590836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5A0AA7-AFEC-0B02-8CD6-A0ACFE14FF76}"/>
                </a:ext>
              </a:extLst>
            </p:cNvPr>
            <p:cNvSpPr/>
            <p:nvPr/>
          </p:nvSpPr>
          <p:spPr>
            <a:xfrm rot="900000">
              <a:off x="9091228" y="5056101"/>
              <a:ext cx="1047468" cy="590836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D4C394-3484-D1A8-CC18-97950EC25621}"/>
              </a:ext>
            </a:extLst>
          </p:cNvPr>
          <p:cNvSpPr/>
          <p:nvPr/>
        </p:nvSpPr>
        <p:spPr>
          <a:xfrm>
            <a:off x="2003009" y="1873251"/>
            <a:ext cx="3347087" cy="20730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Placeholder 37" descr="A picture containing indoor, baby&#10;&#10;Description automatically generated">
            <a:extLst>
              <a:ext uri="{FF2B5EF4-FFF2-40B4-BE49-F238E27FC236}">
                <a16:creationId xmlns:a16="http://schemas.microsoft.com/office/drawing/2014/main" id="{75A9F18C-CE7F-7ED5-AF36-3CD710CDD4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" b="3534"/>
          <a:stretch>
            <a:fillRect/>
          </a:stretch>
        </p:blipFill>
        <p:spPr/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28A6F5B-8F20-BAFC-3943-C2CDB22DC573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40" name="Graphic 1009">
              <a:extLst>
                <a:ext uri="{FF2B5EF4-FFF2-40B4-BE49-F238E27FC236}">
                  <a16:creationId xmlns:a16="http://schemas.microsoft.com/office/drawing/2014/main" id="{E5059CDC-6588-26A7-4EE6-1265937BC92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DFECDB-612C-1807-24D2-621890B913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C48C7F7-9267-0F58-4F35-70FE29395DA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" name="Graphic 1009">
              <a:extLst>
                <a:ext uri="{FF2B5EF4-FFF2-40B4-BE49-F238E27FC236}">
                  <a16:creationId xmlns:a16="http://schemas.microsoft.com/office/drawing/2014/main" id="{60C6B36F-1EB9-B0AD-AD93-DE5D8B5F340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E31F76-7B34-F26C-BEFC-FF8A383F32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AA2B047-797F-4F69-FFD6-BAEF7BF32564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D3B942-1A34-CD11-84A6-1754093AB299}"/>
              </a:ext>
            </a:extLst>
          </p:cNvPr>
          <p:cNvSpPr txBox="1"/>
          <p:nvPr/>
        </p:nvSpPr>
        <p:spPr>
          <a:xfrm>
            <a:off x="5882995" y="697193"/>
            <a:ext cx="5622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122659"/>
                </a:solidFill>
                <a:latin typeface="Harlow Solid Italic" panose="04030604020F02020D02" pitchFamily="82" charset="0"/>
              </a:rPr>
              <a:t>Machine Learning</a:t>
            </a:r>
          </a:p>
          <a:p>
            <a:r>
              <a:rPr lang="en-IN" sz="5400" dirty="0">
                <a:solidFill>
                  <a:srgbClr val="122659"/>
                </a:solidFill>
                <a:latin typeface="Harlow Solid Italic" panose="04030604020F02020D02" pitchFamily="82" charset="0"/>
              </a:rPr>
              <a:t>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267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163956-841D-54DD-A361-5927DD21D9D2}"/>
              </a:ext>
            </a:extLst>
          </p:cNvPr>
          <p:cNvSpPr/>
          <p:nvPr/>
        </p:nvSpPr>
        <p:spPr>
          <a:xfrm>
            <a:off x="0" y="6082977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3ED4AE9-D9C3-7A20-C6C5-DFBDB1F22D25}"/>
              </a:ext>
            </a:extLst>
          </p:cNvPr>
          <p:cNvSpPr/>
          <p:nvPr/>
        </p:nvSpPr>
        <p:spPr>
          <a:xfrm>
            <a:off x="0" y="4818254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5B7FE5-B3B1-356A-9E5C-D0FA5B4E8A83}"/>
              </a:ext>
            </a:extLst>
          </p:cNvPr>
          <p:cNvGrpSpPr/>
          <p:nvPr/>
        </p:nvGrpSpPr>
        <p:grpSpPr>
          <a:xfrm>
            <a:off x="9511807" y="4080806"/>
            <a:ext cx="1793694" cy="2797476"/>
            <a:chOff x="9511807" y="4080806"/>
            <a:chExt cx="1793694" cy="27974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E48F4E-9DDC-97B6-AEAD-A9D16F3C49A3}"/>
                </a:ext>
              </a:extLst>
            </p:cNvPr>
            <p:cNvSpPr/>
            <p:nvPr/>
          </p:nvSpPr>
          <p:spPr>
            <a:xfrm>
              <a:off x="9528956" y="4120818"/>
              <a:ext cx="1776545" cy="1234420"/>
            </a:xfrm>
            <a:custGeom>
              <a:avLst/>
              <a:gdLst>
                <a:gd name="connsiteX0" fmla="*/ 712616 w 1979750"/>
                <a:gd name="connsiteY0" fmla="*/ 64894 h 1375615"/>
                <a:gd name="connsiteX1" fmla="*/ 342842 w 1979750"/>
                <a:gd name="connsiteY1" fmla="*/ 293128 h 1375615"/>
                <a:gd name="connsiteX2" fmla="*/ 142000 w 1979750"/>
                <a:gd name="connsiteY2" fmla="*/ 512252 h 1375615"/>
                <a:gd name="connsiteX3" fmla="*/ 5047 w 1979750"/>
                <a:gd name="connsiteY3" fmla="*/ 735963 h 1375615"/>
                <a:gd name="connsiteX4" fmla="*/ 64414 w 1979750"/>
                <a:gd name="connsiteY4" fmla="*/ 818135 h 1375615"/>
                <a:gd name="connsiteX5" fmla="*/ 352015 w 1979750"/>
                <a:gd name="connsiteY5" fmla="*/ 758768 h 1375615"/>
                <a:gd name="connsiteX6" fmla="*/ 315516 w 1979750"/>
                <a:gd name="connsiteY6" fmla="*/ 703987 h 1375615"/>
                <a:gd name="connsiteX7" fmla="*/ 464444 w 1979750"/>
                <a:gd name="connsiteY7" fmla="*/ 678889 h 1375615"/>
                <a:gd name="connsiteX8" fmla="*/ 440302 w 1979750"/>
                <a:gd name="connsiteY8" fmla="*/ 1288362 h 1375615"/>
                <a:gd name="connsiteX9" fmla="*/ 1475093 w 1979750"/>
                <a:gd name="connsiteY9" fmla="*/ 1288362 h 1375615"/>
                <a:gd name="connsiteX10" fmla="*/ 1465984 w 1979750"/>
                <a:gd name="connsiteY10" fmla="*/ 649269 h 1375615"/>
                <a:gd name="connsiteX11" fmla="*/ 1621219 w 1979750"/>
                <a:gd name="connsiteY11" fmla="*/ 726854 h 1375615"/>
                <a:gd name="connsiteX12" fmla="*/ 1644023 w 1979750"/>
                <a:gd name="connsiteY12" fmla="*/ 749659 h 1375615"/>
                <a:gd name="connsiteX13" fmla="*/ 1936211 w 1979750"/>
                <a:gd name="connsiteY13" fmla="*/ 754245 h 1375615"/>
                <a:gd name="connsiteX14" fmla="*/ 1968188 w 1979750"/>
                <a:gd name="connsiteY14" fmla="*/ 704050 h 1375615"/>
                <a:gd name="connsiteX15" fmla="*/ 1840344 w 1979750"/>
                <a:gd name="connsiteY15" fmla="*/ 521425 h 1375615"/>
                <a:gd name="connsiteX16" fmla="*/ 1502548 w 1979750"/>
                <a:gd name="connsiteY16" fmla="*/ 183629 h 1375615"/>
                <a:gd name="connsiteX17" fmla="*/ 1246923 w 1979750"/>
                <a:gd name="connsiteY17" fmla="*/ 5590 h 1375615"/>
                <a:gd name="connsiteX18" fmla="*/ 703698 w 1979750"/>
                <a:gd name="connsiteY18" fmla="*/ 60371 h 137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79750" h="1375615">
                  <a:moveTo>
                    <a:pt x="712616" y="64894"/>
                  </a:moveTo>
                  <a:cubicBezTo>
                    <a:pt x="712616" y="64894"/>
                    <a:pt x="443296" y="160761"/>
                    <a:pt x="342842" y="293128"/>
                  </a:cubicBezTo>
                  <a:cubicBezTo>
                    <a:pt x="242389" y="425494"/>
                    <a:pt x="142000" y="512252"/>
                    <a:pt x="142000" y="512252"/>
                  </a:cubicBezTo>
                  <a:cubicBezTo>
                    <a:pt x="142000" y="512252"/>
                    <a:pt x="-31453" y="530534"/>
                    <a:pt x="5047" y="735963"/>
                  </a:cubicBezTo>
                  <a:lnTo>
                    <a:pt x="64414" y="818135"/>
                  </a:lnTo>
                  <a:lnTo>
                    <a:pt x="352015" y="758768"/>
                  </a:lnTo>
                  <a:lnTo>
                    <a:pt x="315516" y="703987"/>
                  </a:lnTo>
                  <a:cubicBezTo>
                    <a:pt x="315516" y="703987"/>
                    <a:pt x="323478" y="729084"/>
                    <a:pt x="464444" y="678889"/>
                  </a:cubicBezTo>
                  <a:lnTo>
                    <a:pt x="440302" y="1288362"/>
                  </a:lnTo>
                  <a:cubicBezTo>
                    <a:pt x="440302" y="1288362"/>
                    <a:pt x="908999" y="1484682"/>
                    <a:pt x="1475093" y="1288362"/>
                  </a:cubicBezTo>
                  <a:lnTo>
                    <a:pt x="1465984" y="649269"/>
                  </a:lnTo>
                  <a:lnTo>
                    <a:pt x="1621219" y="726854"/>
                  </a:lnTo>
                  <a:lnTo>
                    <a:pt x="1644023" y="749659"/>
                  </a:lnTo>
                  <a:lnTo>
                    <a:pt x="1936211" y="754245"/>
                  </a:lnTo>
                  <a:lnTo>
                    <a:pt x="1968188" y="704050"/>
                  </a:lnTo>
                  <a:cubicBezTo>
                    <a:pt x="1968188" y="704050"/>
                    <a:pt x="2036664" y="626465"/>
                    <a:pt x="1840344" y="521425"/>
                  </a:cubicBezTo>
                  <a:cubicBezTo>
                    <a:pt x="1840344" y="521425"/>
                    <a:pt x="1685109" y="284019"/>
                    <a:pt x="1502548" y="183629"/>
                  </a:cubicBezTo>
                  <a:cubicBezTo>
                    <a:pt x="1319986" y="83239"/>
                    <a:pt x="1253739" y="32981"/>
                    <a:pt x="1246923" y="5590"/>
                  </a:cubicBezTo>
                  <a:cubicBezTo>
                    <a:pt x="1240108" y="-21801"/>
                    <a:pt x="703698" y="60371"/>
                    <a:pt x="703698" y="60371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1C2D63-6564-3619-FC60-808E17CCD9DD}"/>
                </a:ext>
              </a:extLst>
            </p:cNvPr>
            <p:cNvGrpSpPr/>
            <p:nvPr/>
          </p:nvGrpSpPr>
          <p:grpSpPr>
            <a:xfrm>
              <a:off x="9511807" y="4080806"/>
              <a:ext cx="1776545" cy="2797476"/>
              <a:chOff x="9511807" y="4080806"/>
              <a:chExt cx="1776545" cy="27974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5D37F3-0809-83A4-F184-290C447C9BE9}"/>
                  </a:ext>
                </a:extLst>
              </p:cNvPr>
              <p:cNvSpPr/>
              <p:nvPr/>
            </p:nvSpPr>
            <p:spPr>
              <a:xfrm>
                <a:off x="9863770" y="549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245900-BCA8-451A-833E-AF6C2090900B}"/>
                  </a:ext>
                </a:extLst>
              </p:cNvPr>
              <p:cNvSpPr/>
              <p:nvPr/>
            </p:nvSpPr>
            <p:spPr>
              <a:xfrm>
                <a:off x="10440684" y="5544911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586A535-06CC-F786-558A-457E205A8B2E}"/>
                  </a:ext>
                </a:extLst>
              </p:cNvPr>
              <p:cNvSpPr/>
              <p:nvPr/>
            </p:nvSpPr>
            <p:spPr>
              <a:xfrm>
                <a:off x="9876039" y="5266023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20FE995-C47E-A83C-9D6A-E301257501C0}"/>
                  </a:ext>
                </a:extLst>
              </p:cNvPr>
              <p:cNvSpPr/>
              <p:nvPr/>
            </p:nvSpPr>
            <p:spPr>
              <a:xfrm>
                <a:off x="9511807" y="4080806"/>
                <a:ext cx="1776545" cy="1234420"/>
              </a:xfrm>
              <a:custGeom>
                <a:avLst/>
                <a:gdLst>
                  <a:gd name="connsiteX0" fmla="*/ 712616 w 1979750"/>
                  <a:gd name="connsiteY0" fmla="*/ 64894 h 1375615"/>
                  <a:gd name="connsiteX1" fmla="*/ 342842 w 1979750"/>
                  <a:gd name="connsiteY1" fmla="*/ 293128 h 1375615"/>
                  <a:gd name="connsiteX2" fmla="*/ 142000 w 1979750"/>
                  <a:gd name="connsiteY2" fmla="*/ 512252 h 1375615"/>
                  <a:gd name="connsiteX3" fmla="*/ 5047 w 1979750"/>
                  <a:gd name="connsiteY3" fmla="*/ 735963 h 1375615"/>
                  <a:gd name="connsiteX4" fmla="*/ 64414 w 1979750"/>
                  <a:gd name="connsiteY4" fmla="*/ 818135 h 1375615"/>
                  <a:gd name="connsiteX5" fmla="*/ 352015 w 1979750"/>
                  <a:gd name="connsiteY5" fmla="*/ 758768 h 1375615"/>
                  <a:gd name="connsiteX6" fmla="*/ 315516 w 1979750"/>
                  <a:gd name="connsiteY6" fmla="*/ 703987 h 1375615"/>
                  <a:gd name="connsiteX7" fmla="*/ 464444 w 1979750"/>
                  <a:gd name="connsiteY7" fmla="*/ 678889 h 1375615"/>
                  <a:gd name="connsiteX8" fmla="*/ 440302 w 1979750"/>
                  <a:gd name="connsiteY8" fmla="*/ 1288362 h 1375615"/>
                  <a:gd name="connsiteX9" fmla="*/ 1475093 w 1979750"/>
                  <a:gd name="connsiteY9" fmla="*/ 1288362 h 1375615"/>
                  <a:gd name="connsiteX10" fmla="*/ 1465984 w 1979750"/>
                  <a:gd name="connsiteY10" fmla="*/ 649269 h 1375615"/>
                  <a:gd name="connsiteX11" fmla="*/ 1621219 w 1979750"/>
                  <a:gd name="connsiteY11" fmla="*/ 726854 h 1375615"/>
                  <a:gd name="connsiteX12" fmla="*/ 1644023 w 1979750"/>
                  <a:gd name="connsiteY12" fmla="*/ 749659 h 1375615"/>
                  <a:gd name="connsiteX13" fmla="*/ 1936211 w 1979750"/>
                  <a:gd name="connsiteY13" fmla="*/ 754245 h 1375615"/>
                  <a:gd name="connsiteX14" fmla="*/ 1968188 w 1979750"/>
                  <a:gd name="connsiteY14" fmla="*/ 704050 h 1375615"/>
                  <a:gd name="connsiteX15" fmla="*/ 1840344 w 1979750"/>
                  <a:gd name="connsiteY15" fmla="*/ 521425 h 1375615"/>
                  <a:gd name="connsiteX16" fmla="*/ 1502548 w 1979750"/>
                  <a:gd name="connsiteY16" fmla="*/ 183629 h 1375615"/>
                  <a:gd name="connsiteX17" fmla="*/ 1246923 w 1979750"/>
                  <a:gd name="connsiteY17" fmla="*/ 5590 h 1375615"/>
                  <a:gd name="connsiteX18" fmla="*/ 703698 w 1979750"/>
                  <a:gd name="connsiteY18" fmla="*/ 60371 h 137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750" h="1375615">
                    <a:moveTo>
                      <a:pt x="712616" y="64894"/>
                    </a:moveTo>
                    <a:cubicBezTo>
                      <a:pt x="712616" y="64894"/>
                      <a:pt x="443296" y="160761"/>
                      <a:pt x="342842" y="293128"/>
                    </a:cubicBezTo>
                    <a:cubicBezTo>
                      <a:pt x="242389" y="425494"/>
                      <a:pt x="142000" y="512252"/>
                      <a:pt x="142000" y="512252"/>
                    </a:cubicBezTo>
                    <a:cubicBezTo>
                      <a:pt x="142000" y="512252"/>
                      <a:pt x="-31453" y="530534"/>
                      <a:pt x="5047" y="735963"/>
                    </a:cubicBezTo>
                    <a:lnTo>
                      <a:pt x="64414" y="818135"/>
                    </a:lnTo>
                    <a:lnTo>
                      <a:pt x="352015" y="758768"/>
                    </a:lnTo>
                    <a:lnTo>
                      <a:pt x="315516" y="703987"/>
                    </a:lnTo>
                    <a:cubicBezTo>
                      <a:pt x="315516" y="703987"/>
                      <a:pt x="323478" y="729084"/>
                      <a:pt x="464444" y="678889"/>
                    </a:cubicBezTo>
                    <a:lnTo>
                      <a:pt x="440302" y="1288362"/>
                    </a:lnTo>
                    <a:cubicBezTo>
                      <a:pt x="440302" y="1288362"/>
                      <a:pt x="908999" y="1484682"/>
                      <a:pt x="1475093" y="1288362"/>
                    </a:cubicBezTo>
                    <a:lnTo>
                      <a:pt x="1465984" y="649269"/>
                    </a:lnTo>
                    <a:lnTo>
                      <a:pt x="1621219" y="726854"/>
                    </a:lnTo>
                    <a:lnTo>
                      <a:pt x="1644023" y="749659"/>
                    </a:lnTo>
                    <a:lnTo>
                      <a:pt x="1936211" y="754245"/>
                    </a:lnTo>
                    <a:lnTo>
                      <a:pt x="1968188" y="704050"/>
                    </a:lnTo>
                    <a:cubicBezTo>
                      <a:pt x="1968188" y="704050"/>
                      <a:pt x="2036664" y="626465"/>
                      <a:pt x="1840344" y="521425"/>
                    </a:cubicBezTo>
                    <a:cubicBezTo>
                      <a:pt x="1840344" y="521425"/>
                      <a:pt x="1685109" y="284019"/>
                      <a:pt x="1502548" y="183629"/>
                    </a:cubicBezTo>
                    <a:cubicBezTo>
                      <a:pt x="1319986" y="83239"/>
                      <a:pt x="1253739" y="32981"/>
                      <a:pt x="1246923" y="5590"/>
                    </a:cubicBezTo>
                    <a:cubicBezTo>
                      <a:pt x="1240108" y="-21801"/>
                      <a:pt x="703698" y="60371"/>
                      <a:pt x="703698" y="60371"/>
                    </a:cubicBezTo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39AB71-D0E7-BFB0-16AC-067B706006D9}"/>
                  </a:ext>
                </a:extLst>
              </p:cNvPr>
              <p:cNvSpPr/>
              <p:nvPr/>
            </p:nvSpPr>
            <p:spPr>
              <a:xfrm>
                <a:off x="9841810" y="548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2A1937-5BEA-DFA5-1492-08D0A2370A04}"/>
                  </a:ext>
                </a:extLst>
              </p:cNvPr>
              <p:cNvSpPr/>
              <p:nvPr/>
            </p:nvSpPr>
            <p:spPr>
              <a:xfrm>
                <a:off x="10423536" y="5504899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B23732B-AED4-B43A-87CF-DBBE4AE21441}"/>
                  </a:ext>
                </a:extLst>
              </p:cNvPr>
              <p:cNvSpPr/>
              <p:nvPr/>
            </p:nvSpPr>
            <p:spPr>
              <a:xfrm>
                <a:off x="9858891" y="5226011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A18E0F-E62A-1A1B-7651-922AD5ED7FDC}"/>
              </a:ext>
            </a:extLst>
          </p:cNvPr>
          <p:cNvSpPr/>
          <p:nvPr/>
        </p:nvSpPr>
        <p:spPr>
          <a:xfrm>
            <a:off x="0" y="4780566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5F3AD6A-BE51-210D-0991-8C467913EFC8}"/>
              </a:ext>
            </a:extLst>
          </p:cNvPr>
          <p:cNvSpPr/>
          <p:nvPr/>
        </p:nvSpPr>
        <p:spPr>
          <a:xfrm>
            <a:off x="0" y="6052382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B524F-BEE9-E27A-F3E3-55FE5792B8FE}"/>
              </a:ext>
            </a:extLst>
          </p:cNvPr>
          <p:cNvGrpSpPr/>
          <p:nvPr/>
        </p:nvGrpSpPr>
        <p:grpSpPr>
          <a:xfrm>
            <a:off x="9610822" y="3018916"/>
            <a:ext cx="1410959" cy="1320559"/>
            <a:chOff x="9610822" y="3018916"/>
            <a:chExt cx="1410959" cy="1320559"/>
          </a:xfrm>
        </p:grpSpPr>
        <p:grpSp>
          <p:nvGrpSpPr>
            <p:cNvPr id="19" name="Graphic 11">
              <a:extLst>
                <a:ext uri="{FF2B5EF4-FFF2-40B4-BE49-F238E27FC236}">
                  <a16:creationId xmlns:a16="http://schemas.microsoft.com/office/drawing/2014/main" id="{AE06E8EA-5C1F-4E80-E653-E1597ECDB2A3}"/>
                </a:ext>
              </a:extLst>
            </p:cNvPr>
            <p:cNvGrpSpPr/>
            <p:nvPr/>
          </p:nvGrpSpPr>
          <p:grpSpPr>
            <a:xfrm>
              <a:off x="9615052" y="3203574"/>
              <a:ext cx="1406729" cy="1135901"/>
              <a:chOff x="9079154" y="3019797"/>
              <a:chExt cx="1567633" cy="1265827"/>
            </a:xfrm>
            <a:solidFill>
              <a:srgbClr val="000000">
                <a:alpha val="20000"/>
              </a:srgb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318284-02C0-F126-151A-E0DD2156CD71}"/>
                  </a:ext>
                </a:extLst>
              </p:cNvPr>
              <p:cNvSpPr/>
              <p:nvPr/>
            </p:nvSpPr>
            <p:spPr>
              <a:xfrm>
                <a:off x="10384220" y="3474926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C5452B-EEB8-79E7-DF4E-A492FAA8C8CA}"/>
                  </a:ext>
                </a:extLst>
              </p:cNvPr>
              <p:cNvSpPr/>
              <p:nvPr/>
            </p:nvSpPr>
            <p:spPr>
              <a:xfrm>
                <a:off x="9079154" y="3592388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539401-A1A1-9DEB-7CB2-E636EC6896D5}"/>
                  </a:ext>
                </a:extLst>
              </p:cNvPr>
              <p:cNvSpPr/>
              <p:nvPr/>
            </p:nvSpPr>
            <p:spPr>
              <a:xfrm>
                <a:off x="9234771" y="3019797"/>
                <a:ext cx="1265827" cy="1265827"/>
              </a:xfrm>
              <a:custGeom>
                <a:avLst/>
                <a:gdLst>
                  <a:gd name="connsiteX0" fmla="*/ 1265828 w 1265827"/>
                  <a:gd name="connsiteY0" fmla="*/ 632914 h 1265827"/>
                  <a:gd name="connsiteX1" fmla="*/ 632914 w 1265827"/>
                  <a:gd name="connsiteY1" fmla="*/ 1265828 h 1265827"/>
                  <a:gd name="connsiteX2" fmla="*/ 0 w 1265827"/>
                  <a:gd name="connsiteY2" fmla="*/ 632914 h 1265827"/>
                  <a:gd name="connsiteX3" fmla="*/ 632914 w 1265827"/>
                  <a:gd name="connsiteY3" fmla="*/ 0 h 1265827"/>
                  <a:gd name="connsiteX4" fmla="*/ 1265828 w 1265827"/>
                  <a:gd name="connsiteY4" fmla="*/ 632914 h 126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827" h="1265827">
                    <a:moveTo>
                      <a:pt x="1265828" y="632914"/>
                    </a:moveTo>
                    <a:cubicBezTo>
                      <a:pt x="1265828" y="982463"/>
                      <a:pt x="982462" y="1265828"/>
                      <a:pt x="632914" y="1265828"/>
                    </a:cubicBezTo>
                    <a:cubicBezTo>
                      <a:pt x="283365" y="1265828"/>
                      <a:pt x="0" y="982463"/>
                      <a:pt x="0" y="632914"/>
                    </a:cubicBezTo>
                    <a:cubicBezTo>
                      <a:pt x="0" y="283365"/>
                      <a:pt x="283365" y="0"/>
                      <a:pt x="632914" y="0"/>
                    </a:cubicBezTo>
                    <a:cubicBezTo>
                      <a:pt x="982462" y="0"/>
                      <a:pt x="1265828" y="283365"/>
                      <a:pt x="1265828" y="63291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5E1F8B-01FE-142D-6409-658DC618C3F3}"/>
                </a:ext>
              </a:extLst>
            </p:cNvPr>
            <p:cNvSpPr/>
            <p:nvPr/>
          </p:nvSpPr>
          <p:spPr>
            <a:xfrm>
              <a:off x="10781934" y="3570117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71DED-8123-EC2A-DCF8-D5FB3C8551F1}"/>
                </a:ext>
              </a:extLst>
            </p:cNvPr>
            <p:cNvSpPr/>
            <p:nvPr/>
          </p:nvSpPr>
          <p:spPr>
            <a:xfrm>
              <a:off x="9610822" y="3675521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0280F7-835E-D200-7F46-B43D57185881}"/>
                </a:ext>
              </a:extLst>
            </p:cNvPr>
            <p:cNvSpPr/>
            <p:nvPr/>
          </p:nvSpPr>
          <p:spPr>
            <a:xfrm>
              <a:off x="9750467" y="3161702"/>
              <a:ext cx="1135901" cy="1135901"/>
            </a:xfrm>
            <a:custGeom>
              <a:avLst/>
              <a:gdLst>
                <a:gd name="connsiteX0" fmla="*/ 1265828 w 1265827"/>
                <a:gd name="connsiteY0" fmla="*/ 632914 h 1265827"/>
                <a:gd name="connsiteX1" fmla="*/ 632914 w 1265827"/>
                <a:gd name="connsiteY1" fmla="*/ 1265828 h 1265827"/>
                <a:gd name="connsiteX2" fmla="*/ 0 w 1265827"/>
                <a:gd name="connsiteY2" fmla="*/ 632914 h 1265827"/>
                <a:gd name="connsiteX3" fmla="*/ 632914 w 1265827"/>
                <a:gd name="connsiteY3" fmla="*/ 0 h 1265827"/>
                <a:gd name="connsiteX4" fmla="*/ 1265828 w 1265827"/>
                <a:gd name="connsiteY4" fmla="*/ 632914 h 12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27" h="1265827">
                  <a:moveTo>
                    <a:pt x="1265828" y="632914"/>
                  </a:moveTo>
                  <a:cubicBezTo>
                    <a:pt x="1265828" y="982463"/>
                    <a:pt x="982462" y="1265828"/>
                    <a:pt x="632914" y="1265828"/>
                  </a:cubicBezTo>
                  <a:cubicBezTo>
                    <a:pt x="283365" y="1265828"/>
                    <a:pt x="0" y="982463"/>
                    <a:pt x="0" y="632914"/>
                  </a:cubicBezTo>
                  <a:cubicBezTo>
                    <a:pt x="0" y="283365"/>
                    <a:pt x="283365" y="0"/>
                    <a:pt x="632914" y="0"/>
                  </a:cubicBezTo>
                  <a:cubicBezTo>
                    <a:pt x="982462" y="0"/>
                    <a:pt x="1265828" y="283365"/>
                    <a:pt x="1265828" y="63291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5E191E-BC33-A4BB-7D31-6B4246B37477}"/>
                </a:ext>
              </a:extLst>
            </p:cNvPr>
            <p:cNvSpPr/>
            <p:nvPr/>
          </p:nvSpPr>
          <p:spPr>
            <a:xfrm>
              <a:off x="10301154" y="3765607"/>
              <a:ext cx="41843" cy="144999"/>
            </a:xfrm>
            <a:custGeom>
              <a:avLst/>
              <a:gdLst>
                <a:gd name="connsiteX0" fmla="*/ 17645 w 46629"/>
                <a:gd name="connsiteY0" fmla="*/ 0 h 161584"/>
                <a:gd name="connsiteX1" fmla="*/ 0 w 46629"/>
                <a:gd name="connsiteY1" fmla="*/ 159885 h 1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9" h="161584">
                  <a:moveTo>
                    <a:pt x="17645" y="0"/>
                  </a:moveTo>
                  <a:cubicBezTo>
                    <a:pt x="17645" y="0"/>
                    <a:pt x="93383" y="180905"/>
                    <a:pt x="0" y="159885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316857-B2B5-FC36-B7BC-84F3F921E102}"/>
                </a:ext>
              </a:extLst>
            </p:cNvPr>
            <p:cNvSpPr/>
            <p:nvPr/>
          </p:nvSpPr>
          <p:spPr>
            <a:xfrm>
              <a:off x="10429081" y="3617093"/>
              <a:ext cx="194346" cy="89009"/>
            </a:xfrm>
            <a:custGeom>
              <a:avLst/>
              <a:gdLst>
                <a:gd name="connsiteX0" fmla="*/ 216577 w 216576"/>
                <a:gd name="connsiteY0" fmla="*/ 99190 h 99190"/>
                <a:gd name="connsiteX1" fmla="*/ 0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216577" y="99190"/>
                  </a:moveTo>
                  <a:cubicBezTo>
                    <a:pt x="216577" y="99190"/>
                    <a:pt x="143578" y="-22730"/>
                    <a:pt x="0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5BDEF4-8658-FCB7-64DF-33E4C306500F}"/>
                </a:ext>
              </a:extLst>
            </p:cNvPr>
            <p:cNvSpPr/>
            <p:nvPr/>
          </p:nvSpPr>
          <p:spPr>
            <a:xfrm>
              <a:off x="10027583" y="3617093"/>
              <a:ext cx="194346" cy="89009"/>
            </a:xfrm>
            <a:custGeom>
              <a:avLst/>
              <a:gdLst>
                <a:gd name="connsiteX0" fmla="*/ 0 w 216576"/>
                <a:gd name="connsiteY0" fmla="*/ 99190 h 99190"/>
                <a:gd name="connsiteX1" fmla="*/ 216577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0" y="99190"/>
                  </a:moveTo>
                  <a:cubicBezTo>
                    <a:pt x="0" y="99190"/>
                    <a:pt x="72999" y="-22730"/>
                    <a:pt x="216577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2D5363-0F2E-BB4A-1842-6E5FF48F168A}"/>
                </a:ext>
              </a:extLst>
            </p:cNvPr>
            <p:cNvSpPr/>
            <p:nvPr/>
          </p:nvSpPr>
          <p:spPr>
            <a:xfrm>
              <a:off x="10168599" y="4020201"/>
              <a:ext cx="341078" cy="141544"/>
            </a:xfrm>
            <a:custGeom>
              <a:avLst/>
              <a:gdLst>
                <a:gd name="connsiteX0" fmla="*/ 380092 w 380091"/>
                <a:gd name="connsiteY0" fmla="*/ 64 h 157734"/>
                <a:gd name="connsiteX1" fmla="*/ 0 w 380091"/>
                <a:gd name="connsiteY1" fmla="*/ 17772 h 157734"/>
                <a:gd name="connsiteX2" fmla="*/ 212691 w 380091"/>
                <a:gd name="connsiteY2" fmla="*/ 157528 h 157734"/>
                <a:gd name="connsiteX3" fmla="*/ 380092 w 380091"/>
                <a:gd name="connsiteY3" fmla="*/ 0 h 1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1" h="157734">
                  <a:moveTo>
                    <a:pt x="380092" y="64"/>
                  </a:moveTo>
                  <a:cubicBezTo>
                    <a:pt x="380092" y="64"/>
                    <a:pt x="211163" y="80707"/>
                    <a:pt x="0" y="17772"/>
                  </a:cubicBezTo>
                  <a:cubicBezTo>
                    <a:pt x="0" y="17772"/>
                    <a:pt x="58858" y="163961"/>
                    <a:pt x="212691" y="157528"/>
                  </a:cubicBezTo>
                  <a:cubicBezTo>
                    <a:pt x="212691" y="157528"/>
                    <a:pt x="332891" y="145361"/>
                    <a:pt x="380092" y="0"/>
                  </a:cubicBezTo>
                  <a:close/>
                </a:path>
              </a:pathLst>
            </a:custGeom>
            <a:solidFill>
              <a:srgbClr val="515150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7789FD-ED6E-D360-62C8-8CFD91810DCD}"/>
                </a:ext>
              </a:extLst>
            </p:cNvPr>
            <p:cNvSpPr/>
            <p:nvPr/>
          </p:nvSpPr>
          <p:spPr>
            <a:xfrm>
              <a:off x="10474866" y="3463111"/>
              <a:ext cx="167995" cy="102432"/>
            </a:xfrm>
            <a:custGeom>
              <a:avLst/>
              <a:gdLst>
                <a:gd name="connsiteX0" fmla="*/ 0 w 187211"/>
                <a:gd name="connsiteY0" fmla="*/ 0 h 114148"/>
                <a:gd name="connsiteX1" fmla="*/ 187212 w 187211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211" h="114148">
                  <a:moveTo>
                    <a:pt x="0" y="0"/>
                  </a:moveTo>
                  <a:lnTo>
                    <a:pt x="187212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199C02-C01D-23C1-625B-DF2BC89B9557}"/>
                </a:ext>
              </a:extLst>
            </p:cNvPr>
            <p:cNvSpPr/>
            <p:nvPr/>
          </p:nvSpPr>
          <p:spPr>
            <a:xfrm>
              <a:off x="10009920" y="3463111"/>
              <a:ext cx="167938" cy="102432"/>
            </a:xfrm>
            <a:custGeom>
              <a:avLst/>
              <a:gdLst>
                <a:gd name="connsiteX0" fmla="*/ 187148 w 187147"/>
                <a:gd name="connsiteY0" fmla="*/ 0 h 114148"/>
                <a:gd name="connsiteX1" fmla="*/ 0 w 187147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47" h="114148">
                  <a:moveTo>
                    <a:pt x="187148" y="0"/>
                  </a:moveTo>
                  <a:lnTo>
                    <a:pt x="0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2023">
              <a:extLst>
                <a:ext uri="{FF2B5EF4-FFF2-40B4-BE49-F238E27FC236}">
                  <a16:creationId xmlns:a16="http://schemas.microsoft.com/office/drawing/2014/main" id="{FF63548B-FAF8-53E5-A978-392E662557E3}"/>
                </a:ext>
              </a:extLst>
            </p:cNvPr>
            <p:cNvSpPr/>
            <p:nvPr/>
          </p:nvSpPr>
          <p:spPr>
            <a:xfrm rot="894833">
              <a:off x="10167064" y="3024341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2023">
              <a:extLst>
                <a:ext uri="{FF2B5EF4-FFF2-40B4-BE49-F238E27FC236}">
                  <a16:creationId xmlns:a16="http://schemas.microsoft.com/office/drawing/2014/main" id="{AE4C3D0C-DEE8-2544-EC9A-4ABC03FCAB04}"/>
                </a:ext>
              </a:extLst>
            </p:cNvPr>
            <p:cNvSpPr/>
            <p:nvPr/>
          </p:nvSpPr>
          <p:spPr>
            <a:xfrm rot="894833">
              <a:off x="10149916" y="3018916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36013-6AD9-B216-CF64-18501E399B6F}"/>
              </a:ext>
            </a:extLst>
          </p:cNvPr>
          <p:cNvGrpSpPr/>
          <p:nvPr/>
        </p:nvGrpSpPr>
        <p:grpSpPr>
          <a:xfrm>
            <a:off x="886499" y="3854955"/>
            <a:ext cx="424329" cy="3239677"/>
            <a:chOff x="886499" y="3854955"/>
            <a:chExt cx="424329" cy="32396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B22360-98E8-B733-981F-25446CFB4E71}"/>
                </a:ext>
              </a:extLst>
            </p:cNvPr>
            <p:cNvSpPr/>
            <p:nvPr/>
          </p:nvSpPr>
          <p:spPr>
            <a:xfrm>
              <a:off x="941150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EC5864-6176-A891-CF04-1F33254D03B9}"/>
                </a:ext>
              </a:extLst>
            </p:cNvPr>
            <p:cNvSpPr/>
            <p:nvPr/>
          </p:nvSpPr>
          <p:spPr>
            <a:xfrm>
              <a:off x="886499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09B22B-3195-5D91-447B-ABB03D4BFDDE}"/>
              </a:ext>
            </a:extLst>
          </p:cNvPr>
          <p:cNvSpPr txBox="1"/>
          <p:nvPr/>
        </p:nvSpPr>
        <p:spPr>
          <a:xfrm>
            <a:off x="762181" y="482842"/>
            <a:ext cx="8285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Machine Learning 1</a:t>
            </a:r>
            <a:r>
              <a:rPr lang="en-IN" sz="4400" baseline="30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st</a:t>
            </a:r>
            <a:r>
              <a:rPr lang="en-IN" sz="4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4AACC-CD0E-0C80-2AC6-EB54AB0678F6}"/>
              </a:ext>
            </a:extLst>
          </p:cNvPr>
          <p:cNvGrpSpPr/>
          <p:nvPr/>
        </p:nvGrpSpPr>
        <p:grpSpPr>
          <a:xfrm>
            <a:off x="2831177" y="3854955"/>
            <a:ext cx="422014" cy="3239677"/>
            <a:chOff x="2831177" y="3854955"/>
            <a:chExt cx="422014" cy="32396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490ED-E906-B7A4-49DD-892BF602B95D}"/>
                </a:ext>
              </a:extLst>
            </p:cNvPr>
            <p:cNvSpPr/>
            <p:nvPr/>
          </p:nvSpPr>
          <p:spPr>
            <a:xfrm>
              <a:off x="2883513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31E04A-06B6-2479-FA70-60060CC9300A}"/>
                </a:ext>
              </a:extLst>
            </p:cNvPr>
            <p:cNvSpPr/>
            <p:nvPr/>
          </p:nvSpPr>
          <p:spPr>
            <a:xfrm>
              <a:off x="2831177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CAE23-0B49-DFC6-34DE-520664B404A3}"/>
              </a:ext>
            </a:extLst>
          </p:cNvPr>
          <p:cNvGrpSpPr/>
          <p:nvPr/>
        </p:nvGrpSpPr>
        <p:grpSpPr>
          <a:xfrm>
            <a:off x="4775855" y="3854955"/>
            <a:ext cx="421481" cy="3239677"/>
            <a:chOff x="4775855" y="3854955"/>
            <a:chExt cx="421481" cy="32396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251509-ACD7-3559-C3A8-BA90E06E2DE0}"/>
                </a:ext>
              </a:extLst>
            </p:cNvPr>
            <p:cNvSpPr/>
            <p:nvPr/>
          </p:nvSpPr>
          <p:spPr>
            <a:xfrm>
              <a:off x="482765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72E446-C71B-3A1D-611A-705739AE39E5}"/>
                </a:ext>
              </a:extLst>
            </p:cNvPr>
            <p:cNvSpPr/>
            <p:nvPr/>
          </p:nvSpPr>
          <p:spPr>
            <a:xfrm>
              <a:off x="4775855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E7C6-D7DF-61BA-301B-F064111424C3}"/>
              </a:ext>
            </a:extLst>
          </p:cNvPr>
          <p:cNvGrpSpPr/>
          <p:nvPr/>
        </p:nvGrpSpPr>
        <p:grpSpPr>
          <a:xfrm>
            <a:off x="9543750" y="4673916"/>
            <a:ext cx="375774" cy="332420"/>
            <a:chOff x="9543750" y="4673916"/>
            <a:chExt cx="375774" cy="3324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D353F0-82A8-CCF9-241F-B30C20F8CD11}"/>
                </a:ext>
              </a:extLst>
            </p:cNvPr>
            <p:cNvSpPr/>
            <p:nvPr/>
          </p:nvSpPr>
          <p:spPr>
            <a:xfrm>
              <a:off x="9560898" y="4713929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981278-9B45-770E-03AF-9BA59A7FD04D}"/>
                </a:ext>
              </a:extLst>
            </p:cNvPr>
            <p:cNvSpPr/>
            <p:nvPr/>
          </p:nvSpPr>
          <p:spPr>
            <a:xfrm>
              <a:off x="9543750" y="4673916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FADA59-FCF9-33A1-37D5-95AF50A65C07}"/>
              </a:ext>
            </a:extLst>
          </p:cNvPr>
          <p:cNvGrpSpPr/>
          <p:nvPr/>
        </p:nvGrpSpPr>
        <p:grpSpPr>
          <a:xfrm>
            <a:off x="10890050" y="4652766"/>
            <a:ext cx="375775" cy="332421"/>
            <a:chOff x="10890050" y="4652766"/>
            <a:chExt cx="375775" cy="33242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3929A2-A9A0-67DF-14AB-7C4B5B27DC4C}"/>
                </a:ext>
              </a:extLst>
            </p:cNvPr>
            <p:cNvSpPr/>
            <p:nvPr/>
          </p:nvSpPr>
          <p:spPr>
            <a:xfrm>
              <a:off x="10907199" y="4692780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04F9E5-DA6C-7173-9C49-3876411F8E3D}"/>
                </a:ext>
              </a:extLst>
            </p:cNvPr>
            <p:cNvSpPr/>
            <p:nvPr/>
          </p:nvSpPr>
          <p:spPr>
            <a:xfrm>
              <a:off x="10890050" y="4652766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37DE3-9259-A3BE-2C9B-409168B64168}"/>
              </a:ext>
            </a:extLst>
          </p:cNvPr>
          <p:cNvGrpSpPr/>
          <p:nvPr/>
        </p:nvGrpSpPr>
        <p:grpSpPr>
          <a:xfrm>
            <a:off x="6720533" y="3854955"/>
            <a:ext cx="425013" cy="3239677"/>
            <a:chOff x="6720533" y="3854955"/>
            <a:chExt cx="425013" cy="32396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790791-3ECC-553E-5752-8E637CF2672E}"/>
                </a:ext>
              </a:extLst>
            </p:cNvPr>
            <p:cNvSpPr/>
            <p:nvPr/>
          </p:nvSpPr>
          <p:spPr>
            <a:xfrm>
              <a:off x="677586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76FBAA-52E7-2EBA-569C-ADE3E33269FF}"/>
                </a:ext>
              </a:extLst>
            </p:cNvPr>
            <p:cNvSpPr/>
            <p:nvPr/>
          </p:nvSpPr>
          <p:spPr>
            <a:xfrm>
              <a:off x="672053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C5F880-84EC-BE11-DD0A-8389D0AC7C91}"/>
              </a:ext>
            </a:extLst>
          </p:cNvPr>
          <p:cNvGrpSpPr/>
          <p:nvPr/>
        </p:nvGrpSpPr>
        <p:grpSpPr>
          <a:xfrm>
            <a:off x="8665213" y="3854955"/>
            <a:ext cx="422507" cy="3239677"/>
            <a:chOff x="8665213" y="3854955"/>
            <a:chExt cx="422507" cy="32396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8130A9-8DA0-6429-3912-92D7B1FEBB83}"/>
                </a:ext>
              </a:extLst>
            </p:cNvPr>
            <p:cNvSpPr/>
            <p:nvPr/>
          </p:nvSpPr>
          <p:spPr>
            <a:xfrm>
              <a:off x="8718042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DB5C80-DCBD-E08C-8127-1DB29DBF5376}"/>
                </a:ext>
              </a:extLst>
            </p:cNvPr>
            <p:cNvSpPr/>
            <p:nvPr/>
          </p:nvSpPr>
          <p:spPr>
            <a:xfrm>
              <a:off x="866521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955517-91BB-F792-527A-E016F1CC1D4F}"/>
              </a:ext>
            </a:extLst>
          </p:cNvPr>
          <p:cNvSpPr txBox="1"/>
          <p:nvPr/>
        </p:nvSpPr>
        <p:spPr>
          <a:xfrm>
            <a:off x="1664319" y="396603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61B10-850F-E1F0-56D4-F89C18DFC135}"/>
              </a:ext>
            </a:extLst>
          </p:cNvPr>
          <p:cNvSpPr txBox="1"/>
          <p:nvPr/>
        </p:nvSpPr>
        <p:spPr>
          <a:xfrm>
            <a:off x="3575725" y="3966030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D9018-91BB-3977-7218-70CA7B553551}"/>
              </a:ext>
            </a:extLst>
          </p:cNvPr>
          <p:cNvSpPr txBox="1"/>
          <p:nvPr/>
        </p:nvSpPr>
        <p:spPr>
          <a:xfrm>
            <a:off x="5532121" y="3966030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CD7583-0BD7-02BC-AC12-2E6C4D7D5B70}"/>
              </a:ext>
            </a:extLst>
          </p:cNvPr>
          <p:cNvSpPr txBox="1"/>
          <p:nvPr/>
        </p:nvSpPr>
        <p:spPr>
          <a:xfrm>
            <a:off x="7473266" y="3966030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75C52C-F891-6BC3-BA41-0A3B813FA429}"/>
              </a:ext>
            </a:extLst>
          </p:cNvPr>
          <p:cNvSpPr txBox="1"/>
          <p:nvPr/>
        </p:nvSpPr>
        <p:spPr>
          <a:xfrm>
            <a:off x="1313937" y="5144550"/>
            <a:ext cx="1441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Drop one </a:t>
            </a:r>
          </a:p>
          <a:p>
            <a:pPr algn="ctr"/>
            <a:r>
              <a:rPr lang="en-IN" sz="24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column</a:t>
            </a:r>
            <a:endParaRPr lang="en-IN" sz="2000" b="1" dirty="0">
              <a:solidFill>
                <a:srgbClr val="122659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33834B-A756-5DE5-20C6-9D0A357A6F1F}"/>
              </a:ext>
            </a:extLst>
          </p:cNvPr>
          <p:cNvSpPr txBox="1"/>
          <p:nvPr/>
        </p:nvSpPr>
        <p:spPr>
          <a:xfrm>
            <a:off x="3354513" y="5144550"/>
            <a:ext cx="1247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Bin sperm</a:t>
            </a:r>
          </a:p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quality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E3CC7-0DA0-10A1-9FFB-CDBF1FE79D7A}"/>
              </a:ext>
            </a:extLst>
          </p:cNvPr>
          <p:cNvSpPr txBox="1"/>
          <p:nvPr/>
        </p:nvSpPr>
        <p:spPr>
          <a:xfrm>
            <a:off x="5024088" y="5144550"/>
            <a:ext cx="1854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Train by </a:t>
            </a:r>
          </a:p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No. of Children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FC4B2-0590-B43E-AAFD-D6AC44FB2530}"/>
              </a:ext>
            </a:extLst>
          </p:cNvPr>
          <p:cNvSpPr txBox="1"/>
          <p:nvPr/>
        </p:nvSpPr>
        <p:spPr>
          <a:xfrm>
            <a:off x="7221255" y="5144550"/>
            <a:ext cx="134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Run Model</a:t>
            </a:r>
          </a:p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&amp; Results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2B1012-54FE-19C0-7A29-D15E43C0BF69}"/>
              </a:ext>
            </a:extLst>
          </p:cNvPr>
          <p:cNvSpPr txBox="1"/>
          <p:nvPr/>
        </p:nvSpPr>
        <p:spPr>
          <a:xfrm>
            <a:off x="819568" y="1211027"/>
            <a:ext cx="825563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Scikitlearn</a:t>
            </a:r>
            <a:r>
              <a:rPr lang="en-IN" sz="16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– Classification using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StandardScaler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&amp;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train_test_split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IN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CB3CD-77C1-A6B9-EB07-5C72B8736117}"/>
              </a:ext>
            </a:extLst>
          </p:cNvPr>
          <p:cNvGrpSpPr/>
          <p:nvPr/>
        </p:nvGrpSpPr>
        <p:grpSpPr>
          <a:xfrm>
            <a:off x="10990375" y="-1379364"/>
            <a:ext cx="470787" cy="3093864"/>
            <a:chOff x="10990375" y="-1379364"/>
            <a:chExt cx="470787" cy="3093864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5F10E54B-3C88-19EB-C7A3-E58FAC135F21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35C3F3A-B1AC-F0E2-C853-2CF4B49715F4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54B4587-B57C-E9A6-748A-C63F21F9896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4" name="Graphic 1009">
              <a:extLst>
                <a:ext uri="{FF2B5EF4-FFF2-40B4-BE49-F238E27FC236}">
                  <a16:creationId xmlns:a16="http://schemas.microsoft.com/office/drawing/2014/main" id="{092E8F7D-A742-5E65-E776-EF2340A47CE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EC03F69-BF9E-8309-BF6A-383D8CE2748D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18C289-974D-7250-22FF-09020AE0CD9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7" name="Graphic 1009">
            <a:extLst>
              <a:ext uri="{FF2B5EF4-FFF2-40B4-BE49-F238E27FC236}">
                <a16:creationId xmlns:a16="http://schemas.microsoft.com/office/drawing/2014/main" id="{398F3A4A-8D4E-5CDE-8F43-A3AFDE15DFBC}"/>
              </a:ext>
            </a:extLst>
          </p:cNvPr>
          <p:cNvGrpSpPr/>
          <p:nvPr/>
        </p:nvGrpSpPr>
        <p:grpSpPr>
          <a:xfrm>
            <a:off x="10387776" y="-917291"/>
            <a:ext cx="62687" cy="2976369"/>
            <a:chOff x="2442351" y="803811"/>
            <a:chExt cx="47991" cy="227859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FA3EE2-C4EF-B793-3CCC-D3955EE4FB8C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B209BD-2EB7-3521-CAC4-E8C1C0B65B3D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0" name="Graphic 1009">
            <a:extLst>
              <a:ext uri="{FF2B5EF4-FFF2-40B4-BE49-F238E27FC236}">
                <a16:creationId xmlns:a16="http://schemas.microsoft.com/office/drawing/2014/main" id="{C9F6E209-C228-A045-E27C-AD2C779EC647}"/>
              </a:ext>
            </a:extLst>
          </p:cNvPr>
          <p:cNvGrpSpPr/>
          <p:nvPr/>
        </p:nvGrpSpPr>
        <p:grpSpPr>
          <a:xfrm>
            <a:off x="10200292" y="1700381"/>
            <a:ext cx="676663" cy="806048"/>
            <a:chOff x="3606477" y="1391566"/>
            <a:chExt cx="518027" cy="6170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C5B0BFF-FCF2-B06F-5D51-8C936D661BC3}"/>
                </a:ext>
              </a:extLst>
            </p:cNvPr>
            <p:cNvSpPr/>
            <p:nvPr/>
          </p:nvSpPr>
          <p:spPr>
            <a:xfrm>
              <a:off x="3630473" y="1415562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BB773A-1CDA-D4BA-1540-19903B44F2C4}"/>
                </a:ext>
              </a:extLst>
            </p:cNvPr>
            <p:cNvSpPr/>
            <p:nvPr/>
          </p:nvSpPr>
          <p:spPr>
            <a:xfrm>
              <a:off x="3606477" y="1391566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" name="Graphic 1009">
            <a:extLst>
              <a:ext uri="{FF2B5EF4-FFF2-40B4-BE49-F238E27FC236}">
                <a16:creationId xmlns:a16="http://schemas.microsoft.com/office/drawing/2014/main" id="{C10F8944-47C4-E1D1-7AF2-6B94A44FF22B}"/>
              </a:ext>
            </a:extLst>
          </p:cNvPr>
          <p:cNvGrpSpPr/>
          <p:nvPr/>
        </p:nvGrpSpPr>
        <p:grpSpPr>
          <a:xfrm>
            <a:off x="9646454" y="-1602509"/>
            <a:ext cx="62687" cy="2976369"/>
            <a:chOff x="2442351" y="803811"/>
            <a:chExt cx="47991" cy="227859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0292D9-7A0B-0102-F268-15B4702851AE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78E0F7-26C3-F3ED-58CB-905FD680E6E4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6" name="Graphic 1009">
            <a:extLst>
              <a:ext uri="{FF2B5EF4-FFF2-40B4-BE49-F238E27FC236}">
                <a16:creationId xmlns:a16="http://schemas.microsoft.com/office/drawing/2014/main" id="{71956ABD-D0E0-4D88-8CAD-EE07E642C439}"/>
              </a:ext>
            </a:extLst>
          </p:cNvPr>
          <p:cNvGrpSpPr/>
          <p:nvPr/>
        </p:nvGrpSpPr>
        <p:grpSpPr>
          <a:xfrm>
            <a:off x="9450840" y="1014361"/>
            <a:ext cx="470787" cy="476994"/>
            <a:chOff x="2259311" y="1748046"/>
            <a:chExt cx="360416" cy="3651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C7831B-B5BC-07DD-92D9-5ED3414AAC66}"/>
                </a:ext>
              </a:extLst>
            </p:cNvPr>
            <p:cNvSpPr/>
            <p:nvPr/>
          </p:nvSpPr>
          <p:spPr>
            <a:xfrm>
              <a:off x="2283307" y="1772041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38E7A5-B1A9-B0FA-4E5F-4B13D6AA8F12}"/>
                </a:ext>
              </a:extLst>
            </p:cNvPr>
            <p:cNvSpPr/>
            <p:nvPr/>
          </p:nvSpPr>
          <p:spPr>
            <a:xfrm>
              <a:off x="2259311" y="1748046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FA9EB7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60" name="Picture 59" descr="A screenshot of a computer&#10;&#10;Description automatically generated">
            <a:extLst>
              <a:ext uri="{FF2B5EF4-FFF2-40B4-BE49-F238E27FC236}">
                <a16:creationId xmlns:a16="http://schemas.microsoft.com/office/drawing/2014/main" id="{42E72713-59AE-E606-45F4-BEC97E9E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4" y="2130932"/>
            <a:ext cx="1438476" cy="1706470"/>
          </a:xfrm>
          <a:prstGeom prst="rect">
            <a:avLst/>
          </a:prstGeom>
        </p:spPr>
      </p:pic>
      <p:pic>
        <p:nvPicPr>
          <p:cNvPr id="67" name="Picture 66" descr="A white shee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2CF3F41-DD52-027A-ED9C-473245292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15" y="1885602"/>
            <a:ext cx="7031145" cy="191008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5E13583-B37C-45DA-AABA-E3AF85FD7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546" y="5985691"/>
            <a:ext cx="4600977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163956-841D-54DD-A361-5927DD21D9D2}"/>
              </a:ext>
            </a:extLst>
          </p:cNvPr>
          <p:cNvSpPr/>
          <p:nvPr/>
        </p:nvSpPr>
        <p:spPr>
          <a:xfrm>
            <a:off x="0" y="6082977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3ED4AE9-D9C3-7A20-C6C5-DFBDB1F22D25}"/>
              </a:ext>
            </a:extLst>
          </p:cNvPr>
          <p:cNvSpPr/>
          <p:nvPr/>
        </p:nvSpPr>
        <p:spPr>
          <a:xfrm>
            <a:off x="0" y="4818254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5B7FE5-B3B1-356A-9E5C-D0FA5B4E8A83}"/>
              </a:ext>
            </a:extLst>
          </p:cNvPr>
          <p:cNvGrpSpPr/>
          <p:nvPr/>
        </p:nvGrpSpPr>
        <p:grpSpPr>
          <a:xfrm>
            <a:off x="9511807" y="4080806"/>
            <a:ext cx="1793694" cy="2797476"/>
            <a:chOff x="9511807" y="4080806"/>
            <a:chExt cx="1793694" cy="27974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E48F4E-9DDC-97B6-AEAD-A9D16F3C49A3}"/>
                </a:ext>
              </a:extLst>
            </p:cNvPr>
            <p:cNvSpPr/>
            <p:nvPr/>
          </p:nvSpPr>
          <p:spPr>
            <a:xfrm>
              <a:off x="9528956" y="4120818"/>
              <a:ext cx="1776545" cy="1234420"/>
            </a:xfrm>
            <a:custGeom>
              <a:avLst/>
              <a:gdLst>
                <a:gd name="connsiteX0" fmla="*/ 712616 w 1979750"/>
                <a:gd name="connsiteY0" fmla="*/ 64894 h 1375615"/>
                <a:gd name="connsiteX1" fmla="*/ 342842 w 1979750"/>
                <a:gd name="connsiteY1" fmla="*/ 293128 h 1375615"/>
                <a:gd name="connsiteX2" fmla="*/ 142000 w 1979750"/>
                <a:gd name="connsiteY2" fmla="*/ 512252 h 1375615"/>
                <a:gd name="connsiteX3" fmla="*/ 5047 w 1979750"/>
                <a:gd name="connsiteY3" fmla="*/ 735963 h 1375615"/>
                <a:gd name="connsiteX4" fmla="*/ 64414 w 1979750"/>
                <a:gd name="connsiteY4" fmla="*/ 818135 h 1375615"/>
                <a:gd name="connsiteX5" fmla="*/ 352015 w 1979750"/>
                <a:gd name="connsiteY5" fmla="*/ 758768 h 1375615"/>
                <a:gd name="connsiteX6" fmla="*/ 315516 w 1979750"/>
                <a:gd name="connsiteY6" fmla="*/ 703987 h 1375615"/>
                <a:gd name="connsiteX7" fmla="*/ 464444 w 1979750"/>
                <a:gd name="connsiteY7" fmla="*/ 678889 h 1375615"/>
                <a:gd name="connsiteX8" fmla="*/ 440302 w 1979750"/>
                <a:gd name="connsiteY8" fmla="*/ 1288362 h 1375615"/>
                <a:gd name="connsiteX9" fmla="*/ 1475093 w 1979750"/>
                <a:gd name="connsiteY9" fmla="*/ 1288362 h 1375615"/>
                <a:gd name="connsiteX10" fmla="*/ 1465984 w 1979750"/>
                <a:gd name="connsiteY10" fmla="*/ 649269 h 1375615"/>
                <a:gd name="connsiteX11" fmla="*/ 1621219 w 1979750"/>
                <a:gd name="connsiteY11" fmla="*/ 726854 h 1375615"/>
                <a:gd name="connsiteX12" fmla="*/ 1644023 w 1979750"/>
                <a:gd name="connsiteY12" fmla="*/ 749659 h 1375615"/>
                <a:gd name="connsiteX13" fmla="*/ 1936211 w 1979750"/>
                <a:gd name="connsiteY13" fmla="*/ 754245 h 1375615"/>
                <a:gd name="connsiteX14" fmla="*/ 1968188 w 1979750"/>
                <a:gd name="connsiteY14" fmla="*/ 704050 h 1375615"/>
                <a:gd name="connsiteX15" fmla="*/ 1840344 w 1979750"/>
                <a:gd name="connsiteY15" fmla="*/ 521425 h 1375615"/>
                <a:gd name="connsiteX16" fmla="*/ 1502548 w 1979750"/>
                <a:gd name="connsiteY16" fmla="*/ 183629 h 1375615"/>
                <a:gd name="connsiteX17" fmla="*/ 1246923 w 1979750"/>
                <a:gd name="connsiteY17" fmla="*/ 5590 h 1375615"/>
                <a:gd name="connsiteX18" fmla="*/ 703698 w 1979750"/>
                <a:gd name="connsiteY18" fmla="*/ 60371 h 137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79750" h="1375615">
                  <a:moveTo>
                    <a:pt x="712616" y="64894"/>
                  </a:moveTo>
                  <a:cubicBezTo>
                    <a:pt x="712616" y="64894"/>
                    <a:pt x="443296" y="160761"/>
                    <a:pt x="342842" y="293128"/>
                  </a:cubicBezTo>
                  <a:cubicBezTo>
                    <a:pt x="242389" y="425494"/>
                    <a:pt x="142000" y="512252"/>
                    <a:pt x="142000" y="512252"/>
                  </a:cubicBezTo>
                  <a:cubicBezTo>
                    <a:pt x="142000" y="512252"/>
                    <a:pt x="-31453" y="530534"/>
                    <a:pt x="5047" y="735963"/>
                  </a:cubicBezTo>
                  <a:lnTo>
                    <a:pt x="64414" y="818135"/>
                  </a:lnTo>
                  <a:lnTo>
                    <a:pt x="352015" y="758768"/>
                  </a:lnTo>
                  <a:lnTo>
                    <a:pt x="315516" y="703987"/>
                  </a:lnTo>
                  <a:cubicBezTo>
                    <a:pt x="315516" y="703987"/>
                    <a:pt x="323478" y="729084"/>
                    <a:pt x="464444" y="678889"/>
                  </a:cubicBezTo>
                  <a:lnTo>
                    <a:pt x="440302" y="1288362"/>
                  </a:lnTo>
                  <a:cubicBezTo>
                    <a:pt x="440302" y="1288362"/>
                    <a:pt x="908999" y="1484682"/>
                    <a:pt x="1475093" y="1288362"/>
                  </a:cubicBezTo>
                  <a:lnTo>
                    <a:pt x="1465984" y="649269"/>
                  </a:lnTo>
                  <a:lnTo>
                    <a:pt x="1621219" y="726854"/>
                  </a:lnTo>
                  <a:lnTo>
                    <a:pt x="1644023" y="749659"/>
                  </a:lnTo>
                  <a:lnTo>
                    <a:pt x="1936211" y="754245"/>
                  </a:lnTo>
                  <a:lnTo>
                    <a:pt x="1968188" y="704050"/>
                  </a:lnTo>
                  <a:cubicBezTo>
                    <a:pt x="1968188" y="704050"/>
                    <a:pt x="2036664" y="626465"/>
                    <a:pt x="1840344" y="521425"/>
                  </a:cubicBezTo>
                  <a:cubicBezTo>
                    <a:pt x="1840344" y="521425"/>
                    <a:pt x="1685109" y="284019"/>
                    <a:pt x="1502548" y="183629"/>
                  </a:cubicBezTo>
                  <a:cubicBezTo>
                    <a:pt x="1319986" y="83239"/>
                    <a:pt x="1253739" y="32981"/>
                    <a:pt x="1246923" y="5590"/>
                  </a:cubicBezTo>
                  <a:cubicBezTo>
                    <a:pt x="1240108" y="-21801"/>
                    <a:pt x="703698" y="60371"/>
                    <a:pt x="703698" y="60371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1C2D63-6564-3619-FC60-808E17CCD9DD}"/>
                </a:ext>
              </a:extLst>
            </p:cNvPr>
            <p:cNvGrpSpPr/>
            <p:nvPr/>
          </p:nvGrpSpPr>
          <p:grpSpPr>
            <a:xfrm>
              <a:off x="9511807" y="4080806"/>
              <a:ext cx="1776545" cy="2797476"/>
              <a:chOff x="9511807" y="4080806"/>
              <a:chExt cx="1776545" cy="27974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5D37F3-0809-83A4-F184-290C447C9BE9}"/>
                  </a:ext>
                </a:extLst>
              </p:cNvPr>
              <p:cNvSpPr/>
              <p:nvPr/>
            </p:nvSpPr>
            <p:spPr>
              <a:xfrm>
                <a:off x="9863770" y="549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245900-BCA8-451A-833E-AF6C2090900B}"/>
                  </a:ext>
                </a:extLst>
              </p:cNvPr>
              <p:cNvSpPr/>
              <p:nvPr/>
            </p:nvSpPr>
            <p:spPr>
              <a:xfrm>
                <a:off x="10440684" y="5544911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586A535-06CC-F786-558A-457E205A8B2E}"/>
                  </a:ext>
                </a:extLst>
              </p:cNvPr>
              <p:cNvSpPr/>
              <p:nvPr/>
            </p:nvSpPr>
            <p:spPr>
              <a:xfrm>
                <a:off x="9876039" y="5266023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20FE995-C47E-A83C-9D6A-E301257501C0}"/>
                  </a:ext>
                </a:extLst>
              </p:cNvPr>
              <p:cNvSpPr/>
              <p:nvPr/>
            </p:nvSpPr>
            <p:spPr>
              <a:xfrm>
                <a:off x="9511807" y="4080806"/>
                <a:ext cx="1776545" cy="1234420"/>
              </a:xfrm>
              <a:custGeom>
                <a:avLst/>
                <a:gdLst>
                  <a:gd name="connsiteX0" fmla="*/ 712616 w 1979750"/>
                  <a:gd name="connsiteY0" fmla="*/ 64894 h 1375615"/>
                  <a:gd name="connsiteX1" fmla="*/ 342842 w 1979750"/>
                  <a:gd name="connsiteY1" fmla="*/ 293128 h 1375615"/>
                  <a:gd name="connsiteX2" fmla="*/ 142000 w 1979750"/>
                  <a:gd name="connsiteY2" fmla="*/ 512252 h 1375615"/>
                  <a:gd name="connsiteX3" fmla="*/ 5047 w 1979750"/>
                  <a:gd name="connsiteY3" fmla="*/ 735963 h 1375615"/>
                  <a:gd name="connsiteX4" fmla="*/ 64414 w 1979750"/>
                  <a:gd name="connsiteY4" fmla="*/ 818135 h 1375615"/>
                  <a:gd name="connsiteX5" fmla="*/ 352015 w 1979750"/>
                  <a:gd name="connsiteY5" fmla="*/ 758768 h 1375615"/>
                  <a:gd name="connsiteX6" fmla="*/ 315516 w 1979750"/>
                  <a:gd name="connsiteY6" fmla="*/ 703987 h 1375615"/>
                  <a:gd name="connsiteX7" fmla="*/ 464444 w 1979750"/>
                  <a:gd name="connsiteY7" fmla="*/ 678889 h 1375615"/>
                  <a:gd name="connsiteX8" fmla="*/ 440302 w 1979750"/>
                  <a:gd name="connsiteY8" fmla="*/ 1288362 h 1375615"/>
                  <a:gd name="connsiteX9" fmla="*/ 1475093 w 1979750"/>
                  <a:gd name="connsiteY9" fmla="*/ 1288362 h 1375615"/>
                  <a:gd name="connsiteX10" fmla="*/ 1465984 w 1979750"/>
                  <a:gd name="connsiteY10" fmla="*/ 649269 h 1375615"/>
                  <a:gd name="connsiteX11" fmla="*/ 1621219 w 1979750"/>
                  <a:gd name="connsiteY11" fmla="*/ 726854 h 1375615"/>
                  <a:gd name="connsiteX12" fmla="*/ 1644023 w 1979750"/>
                  <a:gd name="connsiteY12" fmla="*/ 749659 h 1375615"/>
                  <a:gd name="connsiteX13" fmla="*/ 1936211 w 1979750"/>
                  <a:gd name="connsiteY13" fmla="*/ 754245 h 1375615"/>
                  <a:gd name="connsiteX14" fmla="*/ 1968188 w 1979750"/>
                  <a:gd name="connsiteY14" fmla="*/ 704050 h 1375615"/>
                  <a:gd name="connsiteX15" fmla="*/ 1840344 w 1979750"/>
                  <a:gd name="connsiteY15" fmla="*/ 521425 h 1375615"/>
                  <a:gd name="connsiteX16" fmla="*/ 1502548 w 1979750"/>
                  <a:gd name="connsiteY16" fmla="*/ 183629 h 1375615"/>
                  <a:gd name="connsiteX17" fmla="*/ 1246923 w 1979750"/>
                  <a:gd name="connsiteY17" fmla="*/ 5590 h 1375615"/>
                  <a:gd name="connsiteX18" fmla="*/ 703698 w 1979750"/>
                  <a:gd name="connsiteY18" fmla="*/ 60371 h 137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750" h="1375615">
                    <a:moveTo>
                      <a:pt x="712616" y="64894"/>
                    </a:moveTo>
                    <a:cubicBezTo>
                      <a:pt x="712616" y="64894"/>
                      <a:pt x="443296" y="160761"/>
                      <a:pt x="342842" y="293128"/>
                    </a:cubicBezTo>
                    <a:cubicBezTo>
                      <a:pt x="242389" y="425494"/>
                      <a:pt x="142000" y="512252"/>
                      <a:pt x="142000" y="512252"/>
                    </a:cubicBezTo>
                    <a:cubicBezTo>
                      <a:pt x="142000" y="512252"/>
                      <a:pt x="-31453" y="530534"/>
                      <a:pt x="5047" y="735963"/>
                    </a:cubicBezTo>
                    <a:lnTo>
                      <a:pt x="64414" y="818135"/>
                    </a:lnTo>
                    <a:lnTo>
                      <a:pt x="352015" y="758768"/>
                    </a:lnTo>
                    <a:lnTo>
                      <a:pt x="315516" y="703987"/>
                    </a:lnTo>
                    <a:cubicBezTo>
                      <a:pt x="315516" y="703987"/>
                      <a:pt x="323478" y="729084"/>
                      <a:pt x="464444" y="678889"/>
                    </a:cubicBezTo>
                    <a:lnTo>
                      <a:pt x="440302" y="1288362"/>
                    </a:lnTo>
                    <a:cubicBezTo>
                      <a:pt x="440302" y="1288362"/>
                      <a:pt x="908999" y="1484682"/>
                      <a:pt x="1475093" y="1288362"/>
                    </a:cubicBezTo>
                    <a:lnTo>
                      <a:pt x="1465984" y="649269"/>
                    </a:lnTo>
                    <a:lnTo>
                      <a:pt x="1621219" y="726854"/>
                    </a:lnTo>
                    <a:lnTo>
                      <a:pt x="1644023" y="749659"/>
                    </a:lnTo>
                    <a:lnTo>
                      <a:pt x="1936211" y="754245"/>
                    </a:lnTo>
                    <a:lnTo>
                      <a:pt x="1968188" y="704050"/>
                    </a:lnTo>
                    <a:cubicBezTo>
                      <a:pt x="1968188" y="704050"/>
                      <a:pt x="2036664" y="626465"/>
                      <a:pt x="1840344" y="521425"/>
                    </a:cubicBezTo>
                    <a:cubicBezTo>
                      <a:pt x="1840344" y="521425"/>
                      <a:pt x="1685109" y="284019"/>
                      <a:pt x="1502548" y="183629"/>
                    </a:cubicBezTo>
                    <a:cubicBezTo>
                      <a:pt x="1319986" y="83239"/>
                      <a:pt x="1253739" y="32981"/>
                      <a:pt x="1246923" y="5590"/>
                    </a:cubicBezTo>
                    <a:cubicBezTo>
                      <a:pt x="1240108" y="-21801"/>
                      <a:pt x="703698" y="60371"/>
                      <a:pt x="703698" y="60371"/>
                    </a:cubicBezTo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39AB71-D0E7-BFB0-16AC-067B706006D9}"/>
                  </a:ext>
                </a:extLst>
              </p:cNvPr>
              <p:cNvSpPr/>
              <p:nvPr/>
            </p:nvSpPr>
            <p:spPr>
              <a:xfrm>
                <a:off x="9841810" y="548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2A1937-5BEA-DFA5-1492-08D0A2370A04}"/>
                  </a:ext>
                </a:extLst>
              </p:cNvPr>
              <p:cNvSpPr/>
              <p:nvPr/>
            </p:nvSpPr>
            <p:spPr>
              <a:xfrm>
                <a:off x="10423536" y="5504899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B23732B-AED4-B43A-87CF-DBBE4AE21441}"/>
                  </a:ext>
                </a:extLst>
              </p:cNvPr>
              <p:cNvSpPr/>
              <p:nvPr/>
            </p:nvSpPr>
            <p:spPr>
              <a:xfrm>
                <a:off x="9858891" y="5226011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A18E0F-E62A-1A1B-7651-922AD5ED7FDC}"/>
              </a:ext>
            </a:extLst>
          </p:cNvPr>
          <p:cNvSpPr/>
          <p:nvPr/>
        </p:nvSpPr>
        <p:spPr>
          <a:xfrm>
            <a:off x="0" y="4780566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5F3AD6A-BE51-210D-0991-8C467913EFC8}"/>
              </a:ext>
            </a:extLst>
          </p:cNvPr>
          <p:cNvSpPr/>
          <p:nvPr/>
        </p:nvSpPr>
        <p:spPr>
          <a:xfrm>
            <a:off x="0" y="6052382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B524F-BEE9-E27A-F3E3-55FE5792B8FE}"/>
              </a:ext>
            </a:extLst>
          </p:cNvPr>
          <p:cNvGrpSpPr/>
          <p:nvPr/>
        </p:nvGrpSpPr>
        <p:grpSpPr>
          <a:xfrm>
            <a:off x="9610822" y="3018916"/>
            <a:ext cx="1410959" cy="1320559"/>
            <a:chOff x="9610822" y="3018916"/>
            <a:chExt cx="1410959" cy="1320559"/>
          </a:xfrm>
        </p:grpSpPr>
        <p:grpSp>
          <p:nvGrpSpPr>
            <p:cNvPr id="19" name="Graphic 11">
              <a:extLst>
                <a:ext uri="{FF2B5EF4-FFF2-40B4-BE49-F238E27FC236}">
                  <a16:creationId xmlns:a16="http://schemas.microsoft.com/office/drawing/2014/main" id="{AE06E8EA-5C1F-4E80-E653-E1597ECDB2A3}"/>
                </a:ext>
              </a:extLst>
            </p:cNvPr>
            <p:cNvGrpSpPr/>
            <p:nvPr/>
          </p:nvGrpSpPr>
          <p:grpSpPr>
            <a:xfrm>
              <a:off x="9615052" y="3203574"/>
              <a:ext cx="1406729" cy="1135901"/>
              <a:chOff x="9079154" y="3019797"/>
              <a:chExt cx="1567633" cy="1265827"/>
            </a:xfrm>
            <a:solidFill>
              <a:srgbClr val="000000">
                <a:alpha val="20000"/>
              </a:srgb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318284-02C0-F126-151A-E0DD2156CD71}"/>
                  </a:ext>
                </a:extLst>
              </p:cNvPr>
              <p:cNvSpPr/>
              <p:nvPr/>
            </p:nvSpPr>
            <p:spPr>
              <a:xfrm>
                <a:off x="10384220" y="3474926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C5452B-EEB8-79E7-DF4E-A492FAA8C8CA}"/>
                  </a:ext>
                </a:extLst>
              </p:cNvPr>
              <p:cNvSpPr/>
              <p:nvPr/>
            </p:nvSpPr>
            <p:spPr>
              <a:xfrm>
                <a:off x="9079154" y="3592388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539401-A1A1-9DEB-7CB2-E636EC6896D5}"/>
                  </a:ext>
                </a:extLst>
              </p:cNvPr>
              <p:cNvSpPr/>
              <p:nvPr/>
            </p:nvSpPr>
            <p:spPr>
              <a:xfrm>
                <a:off x="9234771" y="3019797"/>
                <a:ext cx="1265827" cy="1265827"/>
              </a:xfrm>
              <a:custGeom>
                <a:avLst/>
                <a:gdLst>
                  <a:gd name="connsiteX0" fmla="*/ 1265828 w 1265827"/>
                  <a:gd name="connsiteY0" fmla="*/ 632914 h 1265827"/>
                  <a:gd name="connsiteX1" fmla="*/ 632914 w 1265827"/>
                  <a:gd name="connsiteY1" fmla="*/ 1265828 h 1265827"/>
                  <a:gd name="connsiteX2" fmla="*/ 0 w 1265827"/>
                  <a:gd name="connsiteY2" fmla="*/ 632914 h 1265827"/>
                  <a:gd name="connsiteX3" fmla="*/ 632914 w 1265827"/>
                  <a:gd name="connsiteY3" fmla="*/ 0 h 1265827"/>
                  <a:gd name="connsiteX4" fmla="*/ 1265828 w 1265827"/>
                  <a:gd name="connsiteY4" fmla="*/ 632914 h 126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827" h="1265827">
                    <a:moveTo>
                      <a:pt x="1265828" y="632914"/>
                    </a:moveTo>
                    <a:cubicBezTo>
                      <a:pt x="1265828" y="982463"/>
                      <a:pt x="982462" y="1265828"/>
                      <a:pt x="632914" y="1265828"/>
                    </a:cubicBezTo>
                    <a:cubicBezTo>
                      <a:pt x="283365" y="1265828"/>
                      <a:pt x="0" y="982463"/>
                      <a:pt x="0" y="632914"/>
                    </a:cubicBezTo>
                    <a:cubicBezTo>
                      <a:pt x="0" y="283365"/>
                      <a:pt x="283365" y="0"/>
                      <a:pt x="632914" y="0"/>
                    </a:cubicBezTo>
                    <a:cubicBezTo>
                      <a:pt x="982462" y="0"/>
                      <a:pt x="1265828" y="283365"/>
                      <a:pt x="1265828" y="63291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5E1F8B-01FE-142D-6409-658DC618C3F3}"/>
                </a:ext>
              </a:extLst>
            </p:cNvPr>
            <p:cNvSpPr/>
            <p:nvPr/>
          </p:nvSpPr>
          <p:spPr>
            <a:xfrm>
              <a:off x="10781934" y="3570117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71DED-8123-EC2A-DCF8-D5FB3C8551F1}"/>
                </a:ext>
              </a:extLst>
            </p:cNvPr>
            <p:cNvSpPr/>
            <p:nvPr/>
          </p:nvSpPr>
          <p:spPr>
            <a:xfrm>
              <a:off x="9610822" y="3675521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0280F7-835E-D200-7F46-B43D57185881}"/>
                </a:ext>
              </a:extLst>
            </p:cNvPr>
            <p:cNvSpPr/>
            <p:nvPr/>
          </p:nvSpPr>
          <p:spPr>
            <a:xfrm>
              <a:off x="9750467" y="3161702"/>
              <a:ext cx="1135901" cy="1135901"/>
            </a:xfrm>
            <a:custGeom>
              <a:avLst/>
              <a:gdLst>
                <a:gd name="connsiteX0" fmla="*/ 1265828 w 1265827"/>
                <a:gd name="connsiteY0" fmla="*/ 632914 h 1265827"/>
                <a:gd name="connsiteX1" fmla="*/ 632914 w 1265827"/>
                <a:gd name="connsiteY1" fmla="*/ 1265828 h 1265827"/>
                <a:gd name="connsiteX2" fmla="*/ 0 w 1265827"/>
                <a:gd name="connsiteY2" fmla="*/ 632914 h 1265827"/>
                <a:gd name="connsiteX3" fmla="*/ 632914 w 1265827"/>
                <a:gd name="connsiteY3" fmla="*/ 0 h 1265827"/>
                <a:gd name="connsiteX4" fmla="*/ 1265828 w 1265827"/>
                <a:gd name="connsiteY4" fmla="*/ 632914 h 12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27" h="1265827">
                  <a:moveTo>
                    <a:pt x="1265828" y="632914"/>
                  </a:moveTo>
                  <a:cubicBezTo>
                    <a:pt x="1265828" y="982463"/>
                    <a:pt x="982462" y="1265828"/>
                    <a:pt x="632914" y="1265828"/>
                  </a:cubicBezTo>
                  <a:cubicBezTo>
                    <a:pt x="283365" y="1265828"/>
                    <a:pt x="0" y="982463"/>
                    <a:pt x="0" y="632914"/>
                  </a:cubicBezTo>
                  <a:cubicBezTo>
                    <a:pt x="0" y="283365"/>
                    <a:pt x="283365" y="0"/>
                    <a:pt x="632914" y="0"/>
                  </a:cubicBezTo>
                  <a:cubicBezTo>
                    <a:pt x="982462" y="0"/>
                    <a:pt x="1265828" y="283365"/>
                    <a:pt x="1265828" y="63291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5E191E-BC33-A4BB-7D31-6B4246B37477}"/>
                </a:ext>
              </a:extLst>
            </p:cNvPr>
            <p:cNvSpPr/>
            <p:nvPr/>
          </p:nvSpPr>
          <p:spPr>
            <a:xfrm>
              <a:off x="10301154" y="3765607"/>
              <a:ext cx="41843" cy="144999"/>
            </a:xfrm>
            <a:custGeom>
              <a:avLst/>
              <a:gdLst>
                <a:gd name="connsiteX0" fmla="*/ 17645 w 46629"/>
                <a:gd name="connsiteY0" fmla="*/ 0 h 161584"/>
                <a:gd name="connsiteX1" fmla="*/ 0 w 46629"/>
                <a:gd name="connsiteY1" fmla="*/ 159885 h 1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9" h="161584">
                  <a:moveTo>
                    <a:pt x="17645" y="0"/>
                  </a:moveTo>
                  <a:cubicBezTo>
                    <a:pt x="17645" y="0"/>
                    <a:pt x="93383" y="180905"/>
                    <a:pt x="0" y="159885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316857-B2B5-FC36-B7BC-84F3F921E102}"/>
                </a:ext>
              </a:extLst>
            </p:cNvPr>
            <p:cNvSpPr/>
            <p:nvPr/>
          </p:nvSpPr>
          <p:spPr>
            <a:xfrm>
              <a:off x="10429081" y="3617093"/>
              <a:ext cx="194346" cy="89009"/>
            </a:xfrm>
            <a:custGeom>
              <a:avLst/>
              <a:gdLst>
                <a:gd name="connsiteX0" fmla="*/ 216577 w 216576"/>
                <a:gd name="connsiteY0" fmla="*/ 99190 h 99190"/>
                <a:gd name="connsiteX1" fmla="*/ 0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216577" y="99190"/>
                  </a:moveTo>
                  <a:cubicBezTo>
                    <a:pt x="216577" y="99190"/>
                    <a:pt x="143578" y="-22730"/>
                    <a:pt x="0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5BDEF4-8658-FCB7-64DF-33E4C306500F}"/>
                </a:ext>
              </a:extLst>
            </p:cNvPr>
            <p:cNvSpPr/>
            <p:nvPr/>
          </p:nvSpPr>
          <p:spPr>
            <a:xfrm>
              <a:off x="10027583" y="3617093"/>
              <a:ext cx="194346" cy="89009"/>
            </a:xfrm>
            <a:custGeom>
              <a:avLst/>
              <a:gdLst>
                <a:gd name="connsiteX0" fmla="*/ 0 w 216576"/>
                <a:gd name="connsiteY0" fmla="*/ 99190 h 99190"/>
                <a:gd name="connsiteX1" fmla="*/ 216577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0" y="99190"/>
                  </a:moveTo>
                  <a:cubicBezTo>
                    <a:pt x="0" y="99190"/>
                    <a:pt x="72999" y="-22730"/>
                    <a:pt x="216577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2D5363-0F2E-BB4A-1842-6E5FF48F168A}"/>
                </a:ext>
              </a:extLst>
            </p:cNvPr>
            <p:cNvSpPr/>
            <p:nvPr/>
          </p:nvSpPr>
          <p:spPr>
            <a:xfrm>
              <a:off x="10168599" y="4020201"/>
              <a:ext cx="341078" cy="141544"/>
            </a:xfrm>
            <a:custGeom>
              <a:avLst/>
              <a:gdLst>
                <a:gd name="connsiteX0" fmla="*/ 380092 w 380091"/>
                <a:gd name="connsiteY0" fmla="*/ 64 h 157734"/>
                <a:gd name="connsiteX1" fmla="*/ 0 w 380091"/>
                <a:gd name="connsiteY1" fmla="*/ 17772 h 157734"/>
                <a:gd name="connsiteX2" fmla="*/ 212691 w 380091"/>
                <a:gd name="connsiteY2" fmla="*/ 157528 h 157734"/>
                <a:gd name="connsiteX3" fmla="*/ 380092 w 380091"/>
                <a:gd name="connsiteY3" fmla="*/ 0 h 1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1" h="157734">
                  <a:moveTo>
                    <a:pt x="380092" y="64"/>
                  </a:moveTo>
                  <a:cubicBezTo>
                    <a:pt x="380092" y="64"/>
                    <a:pt x="211163" y="80707"/>
                    <a:pt x="0" y="17772"/>
                  </a:cubicBezTo>
                  <a:cubicBezTo>
                    <a:pt x="0" y="17772"/>
                    <a:pt x="58858" y="163961"/>
                    <a:pt x="212691" y="157528"/>
                  </a:cubicBezTo>
                  <a:cubicBezTo>
                    <a:pt x="212691" y="157528"/>
                    <a:pt x="332891" y="145361"/>
                    <a:pt x="380092" y="0"/>
                  </a:cubicBezTo>
                  <a:close/>
                </a:path>
              </a:pathLst>
            </a:custGeom>
            <a:solidFill>
              <a:srgbClr val="515150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7789FD-ED6E-D360-62C8-8CFD91810DCD}"/>
                </a:ext>
              </a:extLst>
            </p:cNvPr>
            <p:cNvSpPr/>
            <p:nvPr/>
          </p:nvSpPr>
          <p:spPr>
            <a:xfrm>
              <a:off x="10474866" y="3463111"/>
              <a:ext cx="167995" cy="102432"/>
            </a:xfrm>
            <a:custGeom>
              <a:avLst/>
              <a:gdLst>
                <a:gd name="connsiteX0" fmla="*/ 0 w 187211"/>
                <a:gd name="connsiteY0" fmla="*/ 0 h 114148"/>
                <a:gd name="connsiteX1" fmla="*/ 187212 w 187211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211" h="114148">
                  <a:moveTo>
                    <a:pt x="0" y="0"/>
                  </a:moveTo>
                  <a:lnTo>
                    <a:pt x="187212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199C02-C01D-23C1-625B-DF2BC89B9557}"/>
                </a:ext>
              </a:extLst>
            </p:cNvPr>
            <p:cNvSpPr/>
            <p:nvPr/>
          </p:nvSpPr>
          <p:spPr>
            <a:xfrm>
              <a:off x="10009920" y="3463111"/>
              <a:ext cx="167938" cy="102432"/>
            </a:xfrm>
            <a:custGeom>
              <a:avLst/>
              <a:gdLst>
                <a:gd name="connsiteX0" fmla="*/ 187148 w 187147"/>
                <a:gd name="connsiteY0" fmla="*/ 0 h 114148"/>
                <a:gd name="connsiteX1" fmla="*/ 0 w 187147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47" h="114148">
                  <a:moveTo>
                    <a:pt x="187148" y="0"/>
                  </a:moveTo>
                  <a:lnTo>
                    <a:pt x="0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Graphic 2023">
              <a:extLst>
                <a:ext uri="{FF2B5EF4-FFF2-40B4-BE49-F238E27FC236}">
                  <a16:creationId xmlns:a16="http://schemas.microsoft.com/office/drawing/2014/main" id="{FF63548B-FAF8-53E5-A978-392E662557E3}"/>
                </a:ext>
              </a:extLst>
            </p:cNvPr>
            <p:cNvSpPr/>
            <p:nvPr/>
          </p:nvSpPr>
          <p:spPr>
            <a:xfrm rot="894833">
              <a:off x="10167064" y="3024341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Graphic 2023">
              <a:extLst>
                <a:ext uri="{FF2B5EF4-FFF2-40B4-BE49-F238E27FC236}">
                  <a16:creationId xmlns:a16="http://schemas.microsoft.com/office/drawing/2014/main" id="{AE4C3D0C-DEE8-2544-EC9A-4ABC03FCAB04}"/>
                </a:ext>
              </a:extLst>
            </p:cNvPr>
            <p:cNvSpPr/>
            <p:nvPr/>
          </p:nvSpPr>
          <p:spPr>
            <a:xfrm rot="894833">
              <a:off x="10149916" y="3018916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36013-6AD9-B216-CF64-18501E399B6F}"/>
              </a:ext>
            </a:extLst>
          </p:cNvPr>
          <p:cNvGrpSpPr/>
          <p:nvPr/>
        </p:nvGrpSpPr>
        <p:grpSpPr>
          <a:xfrm>
            <a:off x="886499" y="3854955"/>
            <a:ext cx="424329" cy="3239677"/>
            <a:chOff x="886499" y="3854955"/>
            <a:chExt cx="424329" cy="32396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B22360-98E8-B733-981F-25446CFB4E71}"/>
                </a:ext>
              </a:extLst>
            </p:cNvPr>
            <p:cNvSpPr/>
            <p:nvPr/>
          </p:nvSpPr>
          <p:spPr>
            <a:xfrm>
              <a:off x="941150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EC5864-6176-A891-CF04-1F33254D03B9}"/>
                </a:ext>
              </a:extLst>
            </p:cNvPr>
            <p:cNvSpPr/>
            <p:nvPr/>
          </p:nvSpPr>
          <p:spPr>
            <a:xfrm>
              <a:off x="886499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09B22B-3195-5D91-447B-ABB03D4BFDDE}"/>
              </a:ext>
            </a:extLst>
          </p:cNvPr>
          <p:cNvSpPr txBox="1"/>
          <p:nvPr/>
        </p:nvSpPr>
        <p:spPr>
          <a:xfrm>
            <a:off x="379666" y="170554"/>
            <a:ext cx="8285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Machine Learning </a:t>
            </a:r>
            <a:r>
              <a:rPr kumimoji="0" lang="en-IN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Optimazation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rgbClr val="122659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4AACC-CD0E-0C80-2AC6-EB54AB0678F6}"/>
              </a:ext>
            </a:extLst>
          </p:cNvPr>
          <p:cNvGrpSpPr/>
          <p:nvPr/>
        </p:nvGrpSpPr>
        <p:grpSpPr>
          <a:xfrm>
            <a:off x="2831177" y="3854955"/>
            <a:ext cx="422014" cy="3239677"/>
            <a:chOff x="2831177" y="3854955"/>
            <a:chExt cx="422014" cy="32396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490ED-E906-B7A4-49DD-892BF602B95D}"/>
                </a:ext>
              </a:extLst>
            </p:cNvPr>
            <p:cNvSpPr/>
            <p:nvPr/>
          </p:nvSpPr>
          <p:spPr>
            <a:xfrm>
              <a:off x="2883513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31E04A-06B6-2479-FA70-60060CC9300A}"/>
                </a:ext>
              </a:extLst>
            </p:cNvPr>
            <p:cNvSpPr/>
            <p:nvPr/>
          </p:nvSpPr>
          <p:spPr>
            <a:xfrm>
              <a:off x="2831177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CAE23-0B49-DFC6-34DE-520664B404A3}"/>
              </a:ext>
            </a:extLst>
          </p:cNvPr>
          <p:cNvGrpSpPr/>
          <p:nvPr/>
        </p:nvGrpSpPr>
        <p:grpSpPr>
          <a:xfrm>
            <a:off x="4775855" y="3854955"/>
            <a:ext cx="421481" cy="3239677"/>
            <a:chOff x="4775855" y="3854955"/>
            <a:chExt cx="421481" cy="32396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251509-ACD7-3559-C3A8-BA90E06E2DE0}"/>
                </a:ext>
              </a:extLst>
            </p:cNvPr>
            <p:cNvSpPr/>
            <p:nvPr/>
          </p:nvSpPr>
          <p:spPr>
            <a:xfrm>
              <a:off x="482765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72E446-C71B-3A1D-611A-705739AE39E5}"/>
                </a:ext>
              </a:extLst>
            </p:cNvPr>
            <p:cNvSpPr/>
            <p:nvPr/>
          </p:nvSpPr>
          <p:spPr>
            <a:xfrm>
              <a:off x="4775855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E7C6-D7DF-61BA-301B-F064111424C3}"/>
              </a:ext>
            </a:extLst>
          </p:cNvPr>
          <p:cNvGrpSpPr/>
          <p:nvPr/>
        </p:nvGrpSpPr>
        <p:grpSpPr>
          <a:xfrm>
            <a:off x="9543750" y="4673916"/>
            <a:ext cx="375774" cy="332420"/>
            <a:chOff x="9543750" y="4673916"/>
            <a:chExt cx="375774" cy="3324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D353F0-82A8-CCF9-241F-B30C20F8CD11}"/>
                </a:ext>
              </a:extLst>
            </p:cNvPr>
            <p:cNvSpPr/>
            <p:nvPr/>
          </p:nvSpPr>
          <p:spPr>
            <a:xfrm>
              <a:off x="9560898" y="4713929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981278-9B45-770E-03AF-9BA59A7FD04D}"/>
                </a:ext>
              </a:extLst>
            </p:cNvPr>
            <p:cNvSpPr/>
            <p:nvPr/>
          </p:nvSpPr>
          <p:spPr>
            <a:xfrm>
              <a:off x="9543750" y="4673916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FADA59-FCF9-33A1-37D5-95AF50A65C07}"/>
              </a:ext>
            </a:extLst>
          </p:cNvPr>
          <p:cNvGrpSpPr/>
          <p:nvPr/>
        </p:nvGrpSpPr>
        <p:grpSpPr>
          <a:xfrm>
            <a:off x="10890050" y="4652766"/>
            <a:ext cx="375775" cy="332421"/>
            <a:chOff x="10890050" y="4652766"/>
            <a:chExt cx="375775" cy="33242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3929A2-A9A0-67DF-14AB-7C4B5B27DC4C}"/>
                </a:ext>
              </a:extLst>
            </p:cNvPr>
            <p:cNvSpPr/>
            <p:nvPr/>
          </p:nvSpPr>
          <p:spPr>
            <a:xfrm>
              <a:off x="10907199" y="4692780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04F9E5-DA6C-7173-9C49-3876411F8E3D}"/>
                </a:ext>
              </a:extLst>
            </p:cNvPr>
            <p:cNvSpPr/>
            <p:nvPr/>
          </p:nvSpPr>
          <p:spPr>
            <a:xfrm>
              <a:off x="10890050" y="4652766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37DE3-9259-A3BE-2C9B-409168B64168}"/>
              </a:ext>
            </a:extLst>
          </p:cNvPr>
          <p:cNvGrpSpPr/>
          <p:nvPr/>
        </p:nvGrpSpPr>
        <p:grpSpPr>
          <a:xfrm>
            <a:off x="6720533" y="3854955"/>
            <a:ext cx="425013" cy="3239677"/>
            <a:chOff x="6720533" y="3854955"/>
            <a:chExt cx="425013" cy="32396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790791-3ECC-553E-5752-8E637CF2672E}"/>
                </a:ext>
              </a:extLst>
            </p:cNvPr>
            <p:cNvSpPr/>
            <p:nvPr/>
          </p:nvSpPr>
          <p:spPr>
            <a:xfrm>
              <a:off x="677586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76FBAA-52E7-2EBA-569C-ADE3E33269FF}"/>
                </a:ext>
              </a:extLst>
            </p:cNvPr>
            <p:cNvSpPr/>
            <p:nvPr/>
          </p:nvSpPr>
          <p:spPr>
            <a:xfrm>
              <a:off x="672053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C5F880-84EC-BE11-DD0A-8389D0AC7C91}"/>
              </a:ext>
            </a:extLst>
          </p:cNvPr>
          <p:cNvGrpSpPr/>
          <p:nvPr/>
        </p:nvGrpSpPr>
        <p:grpSpPr>
          <a:xfrm>
            <a:off x="8665213" y="3854955"/>
            <a:ext cx="422507" cy="3239677"/>
            <a:chOff x="8665213" y="3854955"/>
            <a:chExt cx="422507" cy="32396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8130A9-8DA0-6429-3912-92D7B1FEBB83}"/>
                </a:ext>
              </a:extLst>
            </p:cNvPr>
            <p:cNvSpPr/>
            <p:nvPr/>
          </p:nvSpPr>
          <p:spPr>
            <a:xfrm>
              <a:off x="8718042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DB5C80-DCBD-E08C-8127-1DB29DBF5376}"/>
                </a:ext>
              </a:extLst>
            </p:cNvPr>
            <p:cNvSpPr/>
            <p:nvPr/>
          </p:nvSpPr>
          <p:spPr>
            <a:xfrm>
              <a:off x="866521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955517-91BB-F792-527A-E016F1CC1D4F}"/>
              </a:ext>
            </a:extLst>
          </p:cNvPr>
          <p:cNvSpPr txBox="1"/>
          <p:nvPr/>
        </p:nvSpPr>
        <p:spPr>
          <a:xfrm>
            <a:off x="1664319" y="396603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61B10-850F-E1F0-56D4-F89C18DFC135}"/>
              </a:ext>
            </a:extLst>
          </p:cNvPr>
          <p:cNvSpPr txBox="1"/>
          <p:nvPr/>
        </p:nvSpPr>
        <p:spPr>
          <a:xfrm>
            <a:off x="3575725" y="3966030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D9018-91BB-3977-7218-70CA7B553551}"/>
              </a:ext>
            </a:extLst>
          </p:cNvPr>
          <p:cNvSpPr txBox="1"/>
          <p:nvPr/>
        </p:nvSpPr>
        <p:spPr>
          <a:xfrm>
            <a:off x="5532121" y="3966030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CD7583-0BD7-02BC-AC12-2E6C4D7D5B70}"/>
              </a:ext>
            </a:extLst>
          </p:cNvPr>
          <p:cNvSpPr txBox="1"/>
          <p:nvPr/>
        </p:nvSpPr>
        <p:spPr>
          <a:xfrm>
            <a:off x="7473266" y="3966030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04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75C52C-F891-6BC3-BA41-0A3B813FA429}"/>
              </a:ext>
            </a:extLst>
          </p:cNvPr>
          <p:cNvSpPr txBox="1"/>
          <p:nvPr/>
        </p:nvSpPr>
        <p:spPr>
          <a:xfrm>
            <a:off x="1313136" y="5144550"/>
            <a:ext cx="1443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Drop five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columns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122659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33834B-A756-5DE5-20C6-9D0A357A6F1F}"/>
              </a:ext>
            </a:extLst>
          </p:cNvPr>
          <p:cNvSpPr txBox="1"/>
          <p:nvPr/>
        </p:nvSpPr>
        <p:spPr>
          <a:xfrm>
            <a:off x="3284142" y="5144550"/>
            <a:ext cx="138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Train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keras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122659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‘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softmax</a:t>
            </a:r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’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122659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E3CC7-0DA0-10A1-9FFB-CDBF1FE79D7A}"/>
              </a:ext>
            </a:extLst>
          </p:cNvPr>
          <p:cNvSpPr txBox="1"/>
          <p:nvPr/>
        </p:nvSpPr>
        <p:spPr>
          <a:xfrm>
            <a:off x="5209605" y="4888157"/>
            <a:ext cx="1546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Compile: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Sparse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Categorical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 err="1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crossentropy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122659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FC4B2-0590-B43E-AAFD-D6AC44FB2530}"/>
              </a:ext>
            </a:extLst>
          </p:cNvPr>
          <p:cNvSpPr txBox="1"/>
          <p:nvPr/>
        </p:nvSpPr>
        <p:spPr>
          <a:xfrm>
            <a:off x="7221255" y="5144550"/>
            <a:ext cx="134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Run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&amp; Results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2B1012-54FE-19C0-7A29-D15E43C0BF69}"/>
              </a:ext>
            </a:extLst>
          </p:cNvPr>
          <p:cNvSpPr txBox="1"/>
          <p:nvPr/>
        </p:nvSpPr>
        <p:spPr>
          <a:xfrm>
            <a:off x="252939" y="798718"/>
            <a:ext cx="8255630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Scikitlearn</a:t>
            </a:r>
            <a:r>
              <a:rPr kumimoji="0" lang="en-IN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– Classification using **Label encoder, </a:t>
            </a:r>
            <a:r>
              <a:rPr kumimoji="0" lang="en-IN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StandardScaler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&amp; </a:t>
            </a:r>
            <a:r>
              <a:rPr kumimoji="0" lang="en-IN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train_test_split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kumimoji="0" lang="en-IN" sz="16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CB3CD-77C1-A6B9-EB07-5C72B8736117}"/>
              </a:ext>
            </a:extLst>
          </p:cNvPr>
          <p:cNvGrpSpPr/>
          <p:nvPr/>
        </p:nvGrpSpPr>
        <p:grpSpPr>
          <a:xfrm>
            <a:off x="10990375" y="-1379364"/>
            <a:ext cx="470787" cy="3093864"/>
            <a:chOff x="10990375" y="-1379364"/>
            <a:chExt cx="470787" cy="3093864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5F10E54B-3C88-19EB-C7A3-E58FAC135F21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35C3F3A-B1AC-F0E2-C853-2CF4B49715F4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54B4587-B57C-E9A6-748A-C63F21F9896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aphic 1009">
              <a:extLst>
                <a:ext uri="{FF2B5EF4-FFF2-40B4-BE49-F238E27FC236}">
                  <a16:creationId xmlns:a16="http://schemas.microsoft.com/office/drawing/2014/main" id="{092E8F7D-A742-5E65-E776-EF2340A47CE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EC03F69-BF9E-8309-BF6A-383D8CE2748D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18C289-974D-7250-22FF-09020AE0CD9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7" name="Graphic 1009">
            <a:extLst>
              <a:ext uri="{FF2B5EF4-FFF2-40B4-BE49-F238E27FC236}">
                <a16:creationId xmlns:a16="http://schemas.microsoft.com/office/drawing/2014/main" id="{398F3A4A-8D4E-5CDE-8F43-A3AFDE15DFBC}"/>
              </a:ext>
            </a:extLst>
          </p:cNvPr>
          <p:cNvGrpSpPr/>
          <p:nvPr/>
        </p:nvGrpSpPr>
        <p:grpSpPr>
          <a:xfrm>
            <a:off x="10387776" y="-917291"/>
            <a:ext cx="62687" cy="2976369"/>
            <a:chOff x="2442351" y="803811"/>
            <a:chExt cx="47991" cy="227859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FA3EE2-C4EF-B793-3CCC-D3955EE4FB8C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B209BD-2EB7-3521-CAC4-E8C1C0B65B3D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" name="Graphic 1009">
            <a:extLst>
              <a:ext uri="{FF2B5EF4-FFF2-40B4-BE49-F238E27FC236}">
                <a16:creationId xmlns:a16="http://schemas.microsoft.com/office/drawing/2014/main" id="{C9F6E209-C228-A045-E27C-AD2C779EC647}"/>
              </a:ext>
            </a:extLst>
          </p:cNvPr>
          <p:cNvGrpSpPr/>
          <p:nvPr/>
        </p:nvGrpSpPr>
        <p:grpSpPr>
          <a:xfrm>
            <a:off x="10200292" y="1700381"/>
            <a:ext cx="676663" cy="806048"/>
            <a:chOff x="3606477" y="1391566"/>
            <a:chExt cx="518027" cy="6170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C5B0BFF-FCF2-B06F-5D51-8C936D661BC3}"/>
                </a:ext>
              </a:extLst>
            </p:cNvPr>
            <p:cNvSpPr/>
            <p:nvPr/>
          </p:nvSpPr>
          <p:spPr>
            <a:xfrm>
              <a:off x="3630473" y="1415562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BB773A-1CDA-D4BA-1540-19903B44F2C4}"/>
                </a:ext>
              </a:extLst>
            </p:cNvPr>
            <p:cNvSpPr/>
            <p:nvPr/>
          </p:nvSpPr>
          <p:spPr>
            <a:xfrm>
              <a:off x="3606477" y="1391566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3" name="Graphic 1009">
            <a:extLst>
              <a:ext uri="{FF2B5EF4-FFF2-40B4-BE49-F238E27FC236}">
                <a16:creationId xmlns:a16="http://schemas.microsoft.com/office/drawing/2014/main" id="{C10F8944-47C4-E1D1-7AF2-6B94A44FF22B}"/>
              </a:ext>
            </a:extLst>
          </p:cNvPr>
          <p:cNvGrpSpPr/>
          <p:nvPr/>
        </p:nvGrpSpPr>
        <p:grpSpPr>
          <a:xfrm>
            <a:off x="9646454" y="-1602509"/>
            <a:ext cx="62687" cy="2976369"/>
            <a:chOff x="2442351" y="803811"/>
            <a:chExt cx="47991" cy="227859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0292D9-7A0B-0102-F268-15B4702851AE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78E0F7-26C3-F3ED-58CB-905FD680E6E4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" name="Graphic 1009">
            <a:extLst>
              <a:ext uri="{FF2B5EF4-FFF2-40B4-BE49-F238E27FC236}">
                <a16:creationId xmlns:a16="http://schemas.microsoft.com/office/drawing/2014/main" id="{71956ABD-D0E0-4D88-8CAD-EE07E642C439}"/>
              </a:ext>
            </a:extLst>
          </p:cNvPr>
          <p:cNvGrpSpPr/>
          <p:nvPr/>
        </p:nvGrpSpPr>
        <p:grpSpPr>
          <a:xfrm>
            <a:off x="9450840" y="1014361"/>
            <a:ext cx="470787" cy="476994"/>
            <a:chOff x="2259311" y="1748046"/>
            <a:chExt cx="360416" cy="3651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C7831B-B5BC-07DD-92D9-5ED3414AAC66}"/>
                </a:ext>
              </a:extLst>
            </p:cNvPr>
            <p:cNvSpPr/>
            <p:nvPr/>
          </p:nvSpPr>
          <p:spPr>
            <a:xfrm>
              <a:off x="2283307" y="1772041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38E7A5-B1A9-B0FA-4E5F-4B13D6AA8F12}"/>
                </a:ext>
              </a:extLst>
            </p:cNvPr>
            <p:cNvSpPr/>
            <p:nvPr/>
          </p:nvSpPr>
          <p:spPr>
            <a:xfrm>
              <a:off x="2259311" y="1748046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FA9EB7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0" name="Picture 69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1A572D7C-A9EA-D82F-F757-A57580DDF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" y="1482714"/>
            <a:ext cx="3835314" cy="147624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57A085D-7365-0B50-4E72-FF140599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71" y="5843387"/>
            <a:ext cx="5067539" cy="685306"/>
          </a:xfrm>
          <a:prstGeom prst="rect">
            <a:avLst/>
          </a:prstGeom>
        </p:spPr>
      </p:pic>
      <p:pic>
        <p:nvPicPr>
          <p:cNvPr id="96" name="Picture 9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A363CA0-0545-84B8-C245-465D0468B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39" y="1213355"/>
            <a:ext cx="8279878" cy="235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5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2625624-064C-3F05-C021-6385C26E7CAE}"/>
              </a:ext>
            </a:extLst>
          </p:cNvPr>
          <p:cNvGrpSpPr/>
          <p:nvPr/>
        </p:nvGrpSpPr>
        <p:grpSpPr>
          <a:xfrm rot="224780" flipH="1">
            <a:off x="4358010" y="2905709"/>
            <a:ext cx="3443443" cy="1716622"/>
            <a:chOff x="4790628" y="2661422"/>
            <a:chExt cx="2614372" cy="130331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ABB9AC-E4C9-DF85-307A-15A97D0EA5B6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212669-7184-6B52-DBA9-2A252809EE0F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907D0-76B3-A058-33CC-F9BF414BABF0}"/>
              </a:ext>
            </a:extLst>
          </p:cNvPr>
          <p:cNvGrpSpPr/>
          <p:nvPr/>
        </p:nvGrpSpPr>
        <p:grpSpPr>
          <a:xfrm>
            <a:off x="4645211" y="4630870"/>
            <a:ext cx="1233716" cy="2227130"/>
            <a:chOff x="5025481" y="2080000"/>
            <a:chExt cx="1233716" cy="2227130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23E78513-C53C-6D3E-811D-823CC3C2FA9F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27A72E-303A-DFB8-4327-4F06D0CEEEB0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7" name="Graphic 2">
                <a:extLst>
                  <a:ext uri="{FF2B5EF4-FFF2-40B4-BE49-F238E27FC236}">
                    <a16:creationId xmlns:a16="http://schemas.microsoft.com/office/drawing/2014/main" id="{6FDA9A05-4DD7-C06F-DD67-0D94E6EAC0A6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F3F96E1-C709-6AC6-8374-1406509A5F68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2D7A4B-2D13-36F4-5D4E-2E6AE3A98282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1376-B1E1-B4C1-CC5C-653115349BA0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F6ED7C-E8C1-2F5A-0461-A0C090B78A4F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ADCE1E31-8D78-E407-73FD-37D237E9A587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F939DC4-29AB-D1A1-512E-5708C90AD2F5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220A1E-1F7C-B37A-4371-35BA12B7853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2C4828-C5AB-02C8-3D97-7868B59705C4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96A69B-B63A-A6A0-5288-B5F484D39CA7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D45729-4837-CDC2-1A6C-DB1348BC2543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3F9A94-E681-8CFB-507D-7C58ED378429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3606521-03DD-A84D-676B-858D2F2E36EF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1FE0A76-66AC-0E1E-98B0-4478396D3CE1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0D96CA54-4CAC-7C9B-6D23-4B998EDC3C17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F2E1F8E-961B-F388-2A03-D233CD497548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35C8D0-3C93-A8E5-7749-D1D8FE0803ED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8D5C63-5B32-6251-B93C-508AAE0100AC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C6D5DB-0828-D862-A963-D57258D3631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DD53445-B297-AB5C-9D7D-E1AF7B5DB59D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8FDDF8-C4E5-6733-50F1-43C579FA8027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093848-0260-4780-4F6C-CDD62FEFDD03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DF9D417-2325-E83B-4425-3355E825A8E7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5A5991E0-05B1-4AED-8BE7-513F9CFF6439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A7189A-18DA-99BA-AC13-15BBFF417AB1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962484C-922A-AC98-1F38-BE069091F96D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DFB17F0A-1B65-33FB-E261-504EFD12F9AF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17E5B4-F6B4-89E9-72EA-03938D3C1822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880B9B-F51C-6273-5DD3-C639D13CCE0B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4B0484F-C506-9EF1-F81F-0F9C543347F5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45EDC5-361A-0558-33B6-E8ED4A405418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FDC15C-1942-014F-E723-A769BBAAE04A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756905-8D47-00C0-33ED-1CBD16A5D922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24A277-FA84-A120-DF67-325DA58AE508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40D665-67DD-BDFA-CD13-FB8A105F408F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248B2C-B425-4C82-1346-E3CF17A4EF7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370354-35B7-9E3B-1F0B-C91F89A78CBE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05D61A-2233-4C62-16A6-1D459BFFB97B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4955BD-935A-A015-2433-63AFC1372738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55F09E1-FC55-127F-4C52-3C20BA12BA3E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B59C982-A8A5-8370-1D8C-6B79DB49466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5" name="Graphic 2">
                  <a:extLst>
                    <a:ext uri="{FF2B5EF4-FFF2-40B4-BE49-F238E27FC236}">
                      <a16:creationId xmlns:a16="http://schemas.microsoft.com/office/drawing/2014/main" id="{222A6D42-62B4-578B-C735-A1A59D324951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A32F0693-C3C6-839E-5842-6BE32F8DD4EE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9288F7E-FAB5-3AEF-7F3F-2ED2D9D3D1E7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75B43B94-9E54-3FC4-B688-007DFA47D57A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D20A8C2-592B-1AAA-FA59-99C64BB4F3E2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1B5FFD9C-63CE-431C-EF9A-E25884F15035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1D9B725-8CD9-99E2-C086-CBAC93AF2E88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B83438C-9324-B7AA-B1FA-2A89DD27C85D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4E7F20A-515A-845D-5132-B88DB7BCABFA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1AF290-BE99-ABD6-3ADA-97442C0FA16C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1CF4D7B8-BF2C-772F-7E00-0617141E8319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7DF8A37-9258-8574-16CC-CF0A19A894D5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869E59A-1CD8-2AF0-719E-0D781C8BBC7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C0E6C6-6B57-D410-70E2-18F7410F8DA4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24DD27B5-85F7-B440-23DF-E6DF2C20928C}"/>
              </a:ext>
            </a:extLst>
          </p:cNvPr>
          <p:cNvGrpSpPr/>
          <p:nvPr/>
        </p:nvGrpSpPr>
        <p:grpSpPr>
          <a:xfrm>
            <a:off x="5902849" y="5844669"/>
            <a:ext cx="853073" cy="845471"/>
            <a:chOff x="4001261" y="3653789"/>
            <a:chExt cx="1105840" cy="109598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89BD7C-1952-0BC6-94DD-0A17458FB34B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AA83C245-8692-9142-D168-BF6495F05220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1E33A3B-8719-AED9-994F-AC5F8DADCE0F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4BBCAB9-163A-BD14-CD43-C4229767723B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E7EE20-55FF-F7CF-8503-6F6C956870AF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C77DD6-7148-487C-B224-58CFD2A07F8B}"/>
              </a:ext>
            </a:extLst>
          </p:cNvPr>
          <p:cNvGrpSpPr/>
          <p:nvPr/>
        </p:nvGrpSpPr>
        <p:grpSpPr>
          <a:xfrm>
            <a:off x="6914840" y="5465521"/>
            <a:ext cx="1129360" cy="1135018"/>
            <a:chOff x="6418985" y="3200798"/>
            <a:chExt cx="1129360" cy="1135018"/>
          </a:xfrm>
        </p:grpSpPr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BBE65F2-CCC7-F186-DA7F-BBC8D36DB60A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711907-A943-05BE-EACC-12311C1B032B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1EEED064-7E76-97D4-43F9-52B0B3B604CE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E29DC5D-734E-8BCE-D75C-8CF3FDEF2A3D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A109B21-33D0-50C8-1EC9-80D9E2B6F3D2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6EAA04-699E-0CC1-A7F2-262FDEE313CA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1A1975-4D6A-97F1-DC49-37E5A0FC1311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" name="Graphic 2">
                <a:extLst>
                  <a:ext uri="{FF2B5EF4-FFF2-40B4-BE49-F238E27FC236}">
                    <a16:creationId xmlns:a16="http://schemas.microsoft.com/office/drawing/2014/main" id="{69648F26-740D-357B-776D-CA1AD97BAD9E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621149F-0ECB-C3C1-65E4-6538FB3592BB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9607DE9-90A0-4B8E-E993-EB4CB37B88C2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6236C46-22F3-3982-2504-8EA973347E69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D1D8D5C-EF25-F4CB-1996-D6F0B5691F7A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8D2A7FDB-1DB4-5ABB-CCD2-A4B81377E7D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3C80BD3-8A7D-B193-344F-E83426A4E178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4C2C131-8A51-B795-E98F-80E2349A5484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A85B4C4-7BD4-3622-4FD3-C42B818F77FA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253BFD-2DA7-FF91-3CFC-66ECADB47CF7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3565B-848F-003D-A513-90EFFF91AB55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363FDA-701A-EFA2-1138-3A320C22E0AC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00D6ED-B8AB-5D5E-461D-27DFB79DEE79}"/>
              </a:ext>
            </a:extLst>
          </p:cNvPr>
          <p:cNvGrpSpPr/>
          <p:nvPr/>
        </p:nvGrpSpPr>
        <p:grpSpPr>
          <a:xfrm>
            <a:off x="7341579" y="2019300"/>
            <a:ext cx="1509765" cy="3677522"/>
            <a:chOff x="7250060" y="2019300"/>
            <a:chExt cx="1509765" cy="367752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38A84B-2FEC-DD62-ED56-C60EBA473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07CD5-30E1-94DE-DCB0-06F1DA3425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899856E-1B33-E02F-E3E0-734E10FD8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66B10C-3BD2-F794-5B30-236B387E8D44}"/>
              </a:ext>
            </a:extLst>
          </p:cNvPr>
          <p:cNvGrpSpPr/>
          <p:nvPr/>
        </p:nvGrpSpPr>
        <p:grpSpPr>
          <a:xfrm flipH="1">
            <a:off x="3202717" y="2019300"/>
            <a:ext cx="1509765" cy="3677522"/>
            <a:chOff x="7250060" y="2019300"/>
            <a:chExt cx="1509765" cy="367752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9715C9-3B58-10EA-F40A-54B25823B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D728F6-15B7-C9BA-26AE-14EF25E67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A53DE5-DD48-E726-E10B-60631627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D4631FE-4F25-07A3-45B7-9C789AA308A8}"/>
              </a:ext>
            </a:extLst>
          </p:cNvPr>
          <p:cNvSpPr txBox="1"/>
          <p:nvPr/>
        </p:nvSpPr>
        <p:spPr>
          <a:xfrm>
            <a:off x="8916972" y="1473665"/>
            <a:ext cx="1901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Increase epochs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6538DD-5A3D-D6D6-E858-BCBAA3767C4F}"/>
              </a:ext>
            </a:extLst>
          </p:cNvPr>
          <p:cNvSpPr txBox="1"/>
          <p:nvPr/>
        </p:nvSpPr>
        <p:spPr>
          <a:xfrm>
            <a:off x="8916972" y="3311103"/>
            <a:ext cx="209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Validation Split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E954A-CAA4-6AEF-B127-E53E761B01C3}"/>
              </a:ext>
            </a:extLst>
          </p:cNvPr>
          <p:cNvSpPr txBox="1"/>
          <p:nvPr/>
        </p:nvSpPr>
        <p:spPr>
          <a:xfrm>
            <a:off x="8916972" y="5147624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Increased accuracy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FA257-3794-702C-B078-E28A3727F25D}"/>
              </a:ext>
            </a:extLst>
          </p:cNvPr>
          <p:cNvSpPr txBox="1"/>
          <p:nvPr/>
        </p:nvSpPr>
        <p:spPr>
          <a:xfrm>
            <a:off x="242326" y="1473665"/>
            <a:ext cx="2539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Dropped more columns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CFA97-9D02-FA68-ED99-3705682CAA11}"/>
              </a:ext>
            </a:extLst>
          </p:cNvPr>
          <p:cNvSpPr txBox="1"/>
          <p:nvPr/>
        </p:nvSpPr>
        <p:spPr>
          <a:xfrm>
            <a:off x="714391" y="305865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Fixed loss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823D83-EBF7-954F-B085-C4E646C99BB5}"/>
              </a:ext>
            </a:extLst>
          </p:cNvPr>
          <p:cNvSpPr txBox="1"/>
          <p:nvPr/>
        </p:nvSpPr>
        <p:spPr>
          <a:xfrm>
            <a:off x="161550" y="5077581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Layer change and shape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3A2998-2024-3F96-BF58-65AAAF7F08B6}"/>
              </a:ext>
            </a:extLst>
          </p:cNvPr>
          <p:cNvSpPr txBox="1"/>
          <p:nvPr/>
        </p:nvSpPr>
        <p:spPr>
          <a:xfrm>
            <a:off x="0" y="1873775"/>
            <a:ext cx="3232741" cy="45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From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one to five columns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F5B95A-CE77-3F90-EA75-AB3DCC06F6DC}"/>
              </a:ext>
            </a:extLst>
          </p:cNvPr>
          <p:cNvSpPr txBox="1"/>
          <p:nvPr/>
        </p:nvSpPr>
        <p:spPr>
          <a:xfrm>
            <a:off x="173398" y="3500599"/>
            <a:ext cx="2961972" cy="1156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Switch from binary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crossentropy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to sparse categorical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crossentropy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69B398-97B8-FDC2-1346-EC2CB604D3ED}"/>
              </a:ext>
            </a:extLst>
          </p:cNvPr>
          <p:cNvSpPr txBox="1"/>
          <p:nvPr/>
        </p:nvSpPr>
        <p:spPr>
          <a:xfrm>
            <a:off x="60975" y="5541271"/>
            <a:ext cx="4068198" cy="1290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Switch from Sigmoid to </a:t>
            </a:r>
            <a:r>
              <a:rPr lang="en-IN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Softmax</a:t>
            </a:r>
            <a:endParaRPr lang="en-IN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Input shape to 7 for X with sperm quality being Y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424B723-436D-2382-CA7F-4DC33AE6ABA6}"/>
              </a:ext>
            </a:extLst>
          </p:cNvPr>
          <p:cNvSpPr txBox="1"/>
          <p:nvPr/>
        </p:nvSpPr>
        <p:spPr>
          <a:xfrm>
            <a:off x="8959260" y="1941709"/>
            <a:ext cx="2379299" cy="87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100 to 150 epochs</a:t>
            </a:r>
            <a:endParaRPr lang="en-IN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E249EB-6942-A6A9-8840-F47BE762375C}"/>
              </a:ext>
            </a:extLst>
          </p:cNvPr>
          <p:cNvSpPr txBox="1"/>
          <p:nvPr/>
        </p:nvSpPr>
        <p:spPr>
          <a:xfrm>
            <a:off x="8736037" y="3795972"/>
            <a:ext cx="3213636" cy="41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Helped finetune the model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FF50B7-FDE1-CEA1-13CB-2D6DC50C3F5E}"/>
              </a:ext>
            </a:extLst>
          </p:cNvPr>
          <p:cNvSpPr txBox="1"/>
          <p:nvPr/>
        </p:nvSpPr>
        <p:spPr>
          <a:xfrm>
            <a:off x="8959261" y="5615119"/>
            <a:ext cx="1728849" cy="787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66% to 77%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+11%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A009763-B9AA-416B-2C6F-F80550560933}"/>
              </a:ext>
            </a:extLst>
          </p:cNvPr>
          <p:cNvSpPr txBox="1"/>
          <p:nvPr/>
        </p:nvSpPr>
        <p:spPr>
          <a:xfrm>
            <a:off x="4470710" y="3270343"/>
            <a:ext cx="3190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Optimizations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3C5C2-72BD-10A4-32FD-25C5E966BC6A}"/>
              </a:ext>
            </a:extLst>
          </p:cNvPr>
          <p:cNvSpPr txBox="1"/>
          <p:nvPr/>
        </p:nvSpPr>
        <p:spPr>
          <a:xfrm>
            <a:off x="2886645" y="324042"/>
            <a:ext cx="6587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Improve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25077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5B377-13BA-E45F-3371-36C79259B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564" y="365124"/>
            <a:ext cx="5322455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Conclusions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A416FD-2598-2331-CB83-7F23F06EF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996" y="707994"/>
            <a:ext cx="3191773" cy="5183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C30F6C-4AE6-5E8F-2323-93B8C33CC112}"/>
                  </a:ext>
                </a:extLst>
              </p14:cNvPr>
              <p14:cNvContentPartPr/>
              <p14:nvPr/>
            </p14:nvContentPartPr>
            <p14:xfrm>
              <a:off x="4950684" y="-25868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C30F6C-4AE6-5E8F-2323-93B8C33CC1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4684" y="-330687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18BE950-5146-117C-428A-D75A7ABD19BB}"/>
                  </a:ext>
                </a:extLst>
              </p14:cNvPr>
              <p14:cNvContentPartPr/>
              <p14:nvPr/>
            </p14:nvContentPartPr>
            <p14:xfrm>
              <a:off x="932724" y="1348295"/>
              <a:ext cx="4279320" cy="14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18BE950-5146-117C-428A-D75A7ABD19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604" y="1342175"/>
                <a:ext cx="42915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79225E-5FE7-87C3-1206-793BF8E428DC}"/>
                  </a:ext>
                </a:extLst>
              </p14:cNvPr>
              <p14:cNvContentPartPr/>
              <p14:nvPr/>
            </p14:nvContentPartPr>
            <p14:xfrm>
              <a:off x="1348164" y="-31418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79225E-5FE7-87C3-1206-793BF8E428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2044" y="-32030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E2FEE5-6DAE-1C98-9D81-7F5461941BB2}"/>
              </a:ext>
            </a:extLst>
          </p:cNvPr>
          <p:cNvSpPr txBox="1"/>
          <p:nvPr/>
        </p:nvSpPr>
        <p:spPr>
          <a:xfrm>
            <a:off x="552090" y="1768415"/>
            <a:ext cx="77120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According to this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age of having children (30-39)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46% of men in this dataset had normal sperm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men were married, working class, educated, and childless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in low fertility rate amongst this dataset of 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Machine Learning -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 for number of variables with machine learning (</a:t>
            </a:r>
            <a:r>
              <a:rPr lang="en-US" dirty="0" err="1"/>
              <a:t>Softmax</a:t>
            </a:r>
            <a:r>
              <a:rPr lang="en-US" dirty="0"/>
              <a:t>) for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is 77% accurate for predicting sperm quality amongst this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EF70497-A091-0B3A-684D-499AE02433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232" y="1375539"/>
            <a:ext cx="5242743" cy="2548280"/>
          </a:xfrm>
        </p:spPr>
        <p:txBody>
          <a:bodyPr/>
          <a:lstStyle/>
          <a:p>
            <a:r>
              <a:rPr lang="en-US" sz="1800" b="1" u="sng" dirty="0"/>
              <a:t>Challenges/Limits to Datasets</a:t>
            </a:r>
          </a:p>
          <a:p>
            <a:pPr lvl="1"/>
            <a:r>
              <a:rPr lang="en-US" sz="1800" dirty="0"/>
              <a:t>Unable to find datasets that compared the same things between men and women</a:t>
            </a:r>
          </a:p>
          <a:p>
            <a:pPr lvl="1"/>
            <a:r>
              <a:rPr lang="en-US" sz="1800" dirty="0"/>
              <a:t>Neither female or male dataset took voluntary avoidance of pregnancy or live birth into account</a:t>
            </a:r>
          </a:p>
          <a:p>
            <a:pPr lvl="1"/>
            <a:r>
              <a:rPr lang="en-US" sz="1800" dirty="0"/>
              <a:t>Data collected was all after the creation of ”the pill,” and during the time when use of prophylactics became common</a:t>
            </a:r>
          </a:p>
          <a:p>
            <a:pPr lvl="1"/>
            <a:r>
              <a:rPr lang="en-US" sz="1800" dirty="0"/>
              <a:t>Both datasets contained large amounts of unnecessary data</a:t>
            </a:r>
          </a:p>
          <a:p>
            <a:pPr lvl="1"/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10E94-1974-CD8D-A6BD-CE43711A40A7}"/>
              </a:ext>
            </a:extLst>
          </p:cNvPr>
          <p:cNvSpPr txBox="1"/>
          <p:nvPr/>
        </p:nvSpPr>
        <p:spPr>
          <a:xfrm>
            <a:off x="486726" y="486137"/>
            <a:ext cx="9861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Challenges/Limitations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F1D7F-19A6-87A0-957F-1D0007686923}"/>
              </a:ext>
            </a:extLst>
          </p:cNvPr>
          <p:cNvSpPr txBox="1"/>
          <p:nvPr/>
        </p:nvSpPr>
        <p:spPr>
          <a:xfrm>
            <a:off x="671332" y="4687749"/>
            <a:ext cx="5242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Limitations to Female Data:</a:t>
            </a:r>
          </a:p>
          <a:p>
            <a:r>
              <a:rPr lang="en-US" dirty="0"/>
              <a:t>-No mention of health issues related to fertility issues</a:t>
            </a:r>
          </a:p>
          <a:p>
            <a:r>
              <a:rPr lang="en-US" dirty="0"/>
              <a:t>-Focused only on live births per woman in each country globally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126AE-FC28-6553-19EB-381BB7FEB0E1}"/>
              </a:ext>
            </a:extLst>
          </p:cNvPr>
          <p:cNvSpPr txBox="1"/>
          <p:nvPr/>
        </p:nvSpPr>
        <p:spPr>
          <a:xfrm>
            <a:off x="6694027" y="1294514"/>
            <a:ext cx="5127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Limitations to Male Dataset:</a:t>
            </a:r>
          </a:p>
          <a:p>
            <a:r>
              <a:rPr lang="en-US" dirty="0"/>
              <a:t>-Specific to South/Southeast Asia</a:t>
            </a:r>
          </a:p>
          <a:p>
            <a:r>
              <a:rPr lang="en-US" dirty="0"/>
              <a:t>-All men involved were married, no single men were included in the study</a:t>
            </a:r>
          </a:p>
          <a:p>
            <a:r>
              <a:rPr lang="en-US" dirty="0"/>
              <a:t>-Overwhelmingly Muslim demographic (96%)</a:t>
            </a:r>
          </a:p>
          <a:p>
            <a:r>
              <a:rPr lang="en-US" dirty="0"/>
              <a:t>-67.3% of participants were between 30-39 years old</a:t>
            </a:r>
          </a:p>
        </p:txBody>
      </p:sp>
      <p:pic>
        <p:nvPicPr>
          <p:cNvPr id="1026" name="Picture 2" descr="100 Memes for Data Scientists. Collections of Viral memes from Social… | by  Shrashti Singhal | Medium">
            <a:extLst>
              <a:ext uri="{FF2B5EF4-FFF2-40B4-BE49-F238E27FC236}">
                <a16:creationId xmlns:a16="http://schemas.microsoft.com/office/drawing/2014/main" id="{C5CC09BA-F359-505B-2310-3ABFF0DC5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004" y="3429000"/>
            <a:ext cx="3156352" cy="315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12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3C6FF483-2044-72D6-0D45-6DD244A94CDD}"/>
              </a:ext>
            </a:extLst>
          </p:cNvPr>
          <p:cNvSpPr/>
          <p:nvPr/>
        </p:nvSpPr>
        <p:spPr>
          <a:xfrm>
            <a:off x="-1060693" y="5198164"/>
            <a:ext cx="4464036" cy="2517955"/>
          </a:xfrm>
          <a:custGeom>
            <a:avLst/>
            <a:gdLst>
              <a:gd name="connsiteX0" fmla="*/ 24820 w 3417493"/>
              <a:gd name="connsiteY0" fmla="*/ 562336 h 1927649"/>
              <a:gd name="connsiteX1" fmla="*/ 127954 w 3417493"/>
              <a:gd name="connsiteY1" fmla="*/ 385679 h 1927649"/>
              <a:gd name="connsiteX2" fmla="*/ 236319 w 3417493"/>
              <a:gd name="connsiteY2" fmla="*/ 303182 h 1927649"/>
              <a:gd name="connsiteX3" fmla="*/ 392052 w 3417493"/>
              <a:gd name="connsiteY3" fmla="*/ 251111 h 1927649"/>
              <a:gd name="connsiteX4" fmla="*/ 539194 w 3417493"/>
              <a:gd name="connsiteY4" fmla="*/ 256342 h 1927649"/>
              <a:gd name="connsiteX5" fmla="*/ 566741 w 3417493"/>
              <a:gd name="connsiteY5" fmla="*/ 262821 h 1927649"/>
              <a:gd name="connsiteX6" fmla="*/ 620828 w 3417493"/>
              <a:gd name="connsiteY6" fmla="*/ 247655 h 1927649"/>
              <a:gd name="connsiteX7" fmla="*/ 820425 w 3417493"/>
              <a:gd name="connsiteY7" fmla="*/ 155320 h 1927649"/>
              <a:gd name="connsiteX8" fmla="*/ 993098 w 3417493"/>
              <a:gd name="connsiteY8" fmla="*/ 157287 h 1927649"/>
              <a:gd name="connsiteX9" fmla="*/ 1194999 w 3417493"/>
              <a:gd name="connsiteY9" fmla="*/ 249623 h 1927649"/>
              <a:gd name="connsiteX10" fmla="*/ 1206181 w 3417493"/>
              <a:gd name="connsiteY10" fmla="*/ 257206 h 1927649"/>
              <a:gd name="connsiteX11" fmla="*/ 1250285 w 3417493"/>
              <a:gd name="connsiteY11" fmla="*/ 247079 h 1927649"/>
              <a:gd name="connsiteX12" fmla="*/ 1392437 w 3417493"/>
              <a:gd name="connsiteY12" fmla="*/ 125517 h 1927649"/>
              <a:gd name="connsiteX13" fmla="*/ 1495091 w 3417493"/>
              <a:gd name="connsiteY13" fmla="*/ 68887 h 1927649"/>
              <a:gd name="connsiteX14" fmla="*/ 1663589 w 3417493"/>
              <a:gd name="connsiteY14" fmla="*/ 14080 h 1927649"/>
              <a:gd name="connsiteX15" fmla="*/ 1889774 w 3417493"/>
              <a:gd name="connsiteY15" fmla="*/ 4194 h 1927649"/>
              <a:gd name="connsiteX16" fmla="*/ 1985421 w 3417493"/>
              <a:gd name="connsiteY16" fmla="*/ 20607 h 1927649"/>
              <a:gd name="connsiteX17" fmla="*/ 2051841 w 3417493"/>
              <a:gd name="connsiteY17" fmla="*/ 39132 h 1927649"/>
              <a:gd name="connsiteX18" fmla="*/ 2124165 w 3417493"/>
              <a:gd name="connsiteY18" fmla="*/ 67015 h 1927649"/>
              <a:gd name="connsiteX19" fmla="*/ 2204359 w 3417493"/>
              <a:gd name="connsiteY19" fmla="*/ 107184 h 1927649"/>
              <a:gd name="connsiteX20" fmla="*/ 2331728 w 3417493"/>
              <a:gd name="connsiteY20" fmla="*/ 200144 h 1927649"/>
              <a:gd name="connsiteX21" fmla="*/ 2449836 w 3417493"/>
              <a:gd name="connsiteY21" fmla="*/ 335816 h 1927649"/>
              <a:gd name="connsiteX22" fmla="*/ 2520815 w 3417493"/>
              <a:gd name="connsiteY22" fmla="*/ 466977 h 1927649"/>
              <a:gd name="connsiteX23" fmla="*/ 2567943 w 3417493"/>
              <a:gd name="connsiteY23" fmla="*/ 619830 h 1927649"/>
              <a:gd name="connsiteX24" fmla="*/ 2592851 w 3417493"/>
              <a:gd name="connsiteY24" fmla="*/ 668638 h 1927649"/>
              <a:gd name="connsiteX25" fmla="*/ 2632540 w 3417493"/>
              <a:gd name="connsiteY25" fmla="*/ 720564 h 1927649"/>
              <a:gd name="connsiteX26" fmla="*/ 2681875 w 3417493"/>
              <a:gd name="connsiteY26" fmla="*/ 745520 h 1927649"/>
              <a:gd name="connsiteX27" fmla="*/ 2799167 w 3417493"/>
              <a:gd name="connsiteY27" fmla="*/ 757998 h 1927649"/>
              <a:gd name="connsiteX28" fmla="*/ 2903740 w 3417493"/>
              <a:gd name="connsiteY28" fmla="*/ 794088 h 1927649"/>
              <a:gd name="connsiteX29" fmla="*/ 3046659 w 3417493"/>
              <a:gd name="connsiteY29" fmla="*/ 893526 h 1927649"/>
              <a:gd name="connsiteX30" fmla="*/ 3115191 w 3417493"/>
              <a:gd name="connsiteY30" fmla="*/ 982071 h 1927649"/>
              <a:gd name="connsiteX31" fmla="*/ 3170045 w 3417493"/>
              <a:gd name="connsiteY31" fmla="*/ 1111072 h 1927649"/>
              <a:gd name="connsiteX32" fmla="*/ 3200424 w 3417493"/>
              <a:gd name="connsiteY32" fmla="*/ 1141691 h 1927649"/>
              <a:gd name="connsiteX33" fmla="*/ 3317092 w 3417493"/>
              <a:gd name="connsiteY33" fmla="*/ 1222989 h 1927649"/>
              <a:gd name="connsiteX34" fmla="*/ 3395750 w 3417493"/>
              <a:gd name="connsiteY34" fmla="*/ 1349926 h 1927649"/>
              <a:gd name="connsiteX35" fmla="*/ 3412691 w 3417493"/>
              <a:gd name="connsiteY35" fmla="*/ 1536806 h 1927649"/>
              <a:gd name="connsiteX36" fmla="*/ 3317572 w 3417493"/>
              <a:gd name="connsiteY36" fmla="*/ 1730692 h 1927649"/>
              <a:gd name="connsiteX37" fmla="*/ 3145666 w 3417493"/>
              <a:gd name="connsiteY37" fmla="*/ 1834930 h 1927649"/>
              <a:gd name="connsiteX38" fmla="*/ 3003755 w 3417493"/>
              <a:gd name="connsiteY38" fmla="*/ 1843664 h 1927649"/>
              <a:gd name="connsiteX39" fmla="*/ 2940406 w 3417493"/>
              <a:gd name="connsiteY39" fmla="*/ 1859165 h 1927649"/>
              <a:gd name="connsiteX40" fmla="*/ 2758374 w 3417493"/>
              <a:gd name="connsiteY40" fmla="*/ 1926257 h 1927649"/>
              <a:gd name="connsiteX41" fmla="*/ 2648137 w 3417493"/>
              <a:gd name="connsiteY41" fmla="*/ 1918915 h 1927649"/>
              <a:gd name="connsiteX42" fmla="*/ 2487269 w 3417493"/>
              <a:gd name="connsiteY42" fmla="*/ 1847215 h 1927649"/>
              <a:gd name="connsiteX43" fmla="*/ 2412162 w 3417493"/>
              <a:gd name="connsiteY43" fmla="*/ 1770909 h 1927649"/>
              <a:gd name="connsiteX44" fmla="*/ 2362587 w 3417493"/>
              <a:gd name="connsiteY44" fmla="*/ 1758671 h 1927649"/>
              <a:gd name="connsiteX45" fmla="*/ 2135587 w 3417493"/>
              <a:gd name="connsiteY45" fmla="*/ 1826963 h 1927649"/>
              <a:gd name="connsiteX46" fmla="*/ 1932918 w 3417493"/>
              <a:gd name="connsiteY46" fmla="*/ 1821348 h 1927649"/>
              <a:gd name="connsiteX47" fmla="*/ 1839766 w 3417493"/>
              <a:gd name="connsiteY47" fmla="*/ 1798168 h 1927649"/>
              <a:gd name="connsiteX48" fmla="*/ 1612910 w 3417493"/>
              <a:gd name="connsiteY48" fmla="*/ 1682988 h 1927649"/>
              <a:gd name="connsiteX49" fmla="*/ 1483381 w 3417493"/>
              <a:gd name="connsiteY49" fmla="*/ 1553123 h 1927649"/>
              <a:gd name="connsiteX50" fmla="*/ 1416960 w 3417493"/>
              <a:gd name="connsiteY50" fmla="*/ 1529559 h 1927649"/>
              <a:gd name="connsiteX51" fmla="*/ 1254941 w 3417493"/>
              <a:gd name="connsiteY51" fmla="*/ 1532150 h 1927649"/>
              <a:gd name="connsiteX52" fmla="*/ 1136017 w 3417493"/>
              <a:gd name="connsiteY52" fmla="*/ 1500188 h 1927649"/>
              <a:gd name="connsiteX53" fmla="*/ 996554 w 3417493"/>
              <a:gd name="connsiteY53" fmla="*/ 1420426 h 1927649"/>
              <a:gd name="connsiteX54" fmla="*/ 912761 w 3417493"/>
              <a:gd name="connsiteY54" fmla="*/ 1335193 h 1927649"/>
              <a:gd name="connsiteX55" fmla="*/ 859778 w 3417493"/>
              <a:gd name="connsiteY55" fmla="*/ 1319068 h 1927649"/>
              <a:gd name="connsiteX56" fmla="*/ 754292 w 3417493"/>
              <a:gd name="connsiteY56" fmla="*/ 1336777 h 1927649"/>
              <a:gd name="connsiteX57" fmla="*/ 640216 w 3417493"/>
              <a:gd name="connsiteY57" fmla="*/ 1319884 h 1927649"/>
              <a:gd name="connsiteX58" fmla="*/ 512319 w 3417493"/>
              <a:gd name="connsiteY58" fmla="*/ 1256247 h 1927649"/>
              <a:gd name="connsiteX59" fmla="*/ 442683 w 3417493"/>
              <a:gd name="connsiteY59" fmla="*/ 1184931 h 1927649"/>
              <a:gd name="connsiteX60" fmla="*/ 385621 w 3417493"/>
              <a:gd name="connsiteY60" fmla="*/ 1151577 h 1927649"/>
              <a:gd name="connsiteX61" fmla="*/ 262378 w 3417493"/>
              <a:gd name="connsiteY61" fmla="*/ 1112656 h 1927649"/>
              <a:gd name="connsiteX62" fmla="*/ 125938 w 3417493"/>
              <a:gd name="connsiteY62" fmla="*/ 1017057 h 1927649"/>
              <a:gd name="connsiteX63" fmla="*/ 31971 w 3417493"/>
              <a:gd name="connsiteY63" fmla="*/ 870394 h 1927649"/>
              <a:gd name="connsiteX64" fmla="*/ 8 w 3417493"/>
              <a:gd name="connsiteY64" fmla="*/ 709047 h 1927649"/>
              <a:gd name="connsiteX65" fmla="*/ 24820 w 3417493"/>
              <a:gd name="connsiteY65" fmla="*/ 562336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93" h="1927649">
                <a:moveTo>
                  <a:pt x="24820" y="562336"/>
                </a:moveTo>
                <a:cubicBezTo>
                  <a:pt x="45744" y="493132"/>
                  <a:pt x="80394" y="435782"/>
                  <a:pt x="127954" y="385679"/>
                </a:cubicBezTo>
                <a:cubicBezTo>
                  <a:pt x="159724" y="352229"/>
                  <a:pt x="195958" y="325402"/>
                  <a:pt x="236319" y="303182"/>
                </a:cubicBezTo>
                <a:cubicBezTo>
                  <a:pt x="285222" y="276258"/>
                  <a:pt x="336765" y="258262"/>
                  <a:pt x="392052" y="251111"/>
                </a:cubicBezTo>
                <a:cubicBezTo>
                  <a:pt x="441339" y="244728"/>
                  <a:pt x="490338" y="246072"/>
                  <a:pt x="539194" y="256342"/>
                </a:cubicBezTo>
                <a:cubicBezTo>
                  <a:pt x="548456" y="258310"/>
                  <a:pt x="557479" y="261045"/>
                  <a:pt x="566741" y="262821"/>
                </a:cubicBezTo>
                <a:cubicBezTo>
                  <a:pt x="587329" y="266756"/>
                  <a:pt x="603503" y="261477"/>
                  <a:pt x="620828" y="247655"/>
                </a:cubicBezTo>
                <a:cubicBezTo>
                  <a:pt x="679473" y="200815"/>
                  <a:pt x="745894" y="168901"/>
                  <a:pt x="820425" y="155320"/>
                </a:cubicBezTo>
                <a:cubicBezTo>
                  <a:pt x="878159" y="144761"/>
                  <a:pt x="935508" y="145433"/>
                  <a:pt x="993098" y="157287"/>
                </a:cubicBezTo>
                <a:cubicBezTo>
                  <a:pt x="1067677" y="172596"/>
                  <a:pt x="1134770" y="203407"/>
                  <a:pt x="1194999" y="249623"/>
                </a:cubicBezTo>
                <a:cubicBezTo>
                  <a:pt x="1198599" y="252358"/>
                  <a:pt x="1202150" y="255334"/>
                  <a:pt x="1206181" y="257206"/>
                </a:cubicBezTo>
                <a:cubicBezTo>
                  <a:pt x="1226386" y="266708"/>
                  <a:pt x="1234880" y="264356"/>
                  <a:pt x="1250285" y="247079"/>
                </a:cubicBezTo>
                <a:cubicBezTo>
                  <a:pt x="1292134" y="200144"/>
                  <a:pt x="1339838" y="160119"/>
                  <a:pt x="1392437" y="125517"/>
                </a:cubicBezTo>
                <a:cubicBezTo>
                  <a:pt x="1425263" y="103920"/>
                  <a:pt x="1459625" y="85396"/>
                  <a:pt x="1495091" y="68887"/>
                </a:cubicBezTo>
                <a:cubicBezTo>
                  <a:pt x="1548985" y="43835"/>
                  <a:pt x="1605183" y="25550"/>
                  <a:pt x="1663589" y="14080"/>
                </a:cubicBezTo>
                <a:cubicBezTo>
                  <a:pt x="1738504" y="-605"/>
                  <a:pt x="1813899" y="-3629"/>
                  <a:pt x="1889774" y="4194"/>
                </a:cubicBezTo>
                <a:cubicBezTo>
                  <a:pt x="1922024" y="7505"/>
                  <a:pt x="1953698" y="13984"/>
                  <a:pt x="1985421" y="20607"/>
                </a:cubicBezTo>
                <a:cubicBezTo>
                  <a:pt x="2008073" y="25310"/>
                  <a:pt x="2029909" y="32749"/>
                  <a:pt x="2051841" y="39132"/>
                </a:cubicBezTo>
                <a:cubicBezTo>
                  <a:pt x="2076413" y="46282"/>
                  <a:pt x="2100505" y="56457"/>
                  <a:pt x="2124165" y="67015"/>
                </a:cubicBezTo>
                <a:cubicBezTo>
                  <a:pt x="2151520" y="79253"/>
                  <a:pt x="2178443" y="92163"/>
                  <a:pt x="2204359" y="107184"/>
                </a:cubicBezTo>
                <a:cubicBezTo>
                  <a:pt x="2250142" y="133627"/>
                  <a:pt x="2292279" y="165014"/>
                  <a:pt x="2331728" y="200144"/>
                </a:cubicBezTo>
                <a:cubicBezTo>
                  <a:pt x="2376888" y="240313"/>
                  <a:pt x="2416098" y="285809"/>
                  <a:pt x="2449836" y="335816"/>
                </a:cubicBezTo>
                <a:cubicBezTo>
                  <a:pt x="2477719" y="377137"/>
                  <a:pt x="2501139" y="421001"/>
                  <a:pt x="2520815" y="466977"/>
                </a:cubicBezTo>
                <a:cubicBezTo>
                  <a:pt x="2541931" y="516360"/>
                  <a:pt x="2557721" y="567135"/>
                  <a:pt x="2567943" y="619830"/>
                </a:cubicBezTo>
                <a:cubicBezTo>
                  <a:pt x="2571494" y="638163"/>
                  <a:pt x="2580133" y="654192"/>
                  <a:pt x="2592851" y="668638"/>
                </a:cubicBezTo>
                <a:cubicBezTo>
                  <a:pt x="2607200" y="684955"/>
                  <a:pt x="2620062" y="702712"/>
                  <a:pt x="2632540" y="720564"/>
                </a:cubicBezTo>
                <a:cubicBezTo>
                  <a:pt x="2644778" y="738033"/>
                  <a:pt x="2660951" y="745856"/>
                  <a:pt x="2681875" y="745520"/>
                </a:cubicBezTo>
                <a:cubicBezTo>
                  <a:pt x="2721468" y="744944"/>
                  <a:pt x="2760773" y="748976"/>
                  <a:pt x="2799167" y="757998"/>
                </a:cubicBezTo>
                <a:cubicBezTo>
                  <a:pt x="2835064" y="766445"/>
                  <a:pt x="2869810" y="778778"/>
                  <a:pt x="2903740" y="794088"/>
                </a:cubicBezTo>
                <a:cubicBezTo>
                  <a:pt x="2957779" y="818467"/>
                  <a:pt x="3004715" y="852494"/>
                  <a:pt x="3046659" y="893526"/>
                </a:cubicBezTo>
                <a:cubicBezTo>
                  <a:pt x="3073486" y="919730"/>
                  <a:pt x="3095659" y="949917"/>
                  <a:pt x="3115191" y="982071"/>
                </a:cubicBezTo>
                <a:cubicBezTo>
                  <a:pt x="3139763" y="1022480"/>
                  <a:pt x="3157424" y="1065672"/>
                  <a:pt x="3170045" y="1111072"/>
                </a:cubicBezTo>
                <a:cubicBezTo>
                  <a:pt x="3174413" y="1126766"/>
                  <a:pt x="3186795" y="1135452"/>
                  <a:pt x="3200424" y="1141691"/>
                </a:cubicBezTo>
                <a:cubicBezTo>
                  <a:pt x="3244337" y="1161704"/>
                  <a:pt x="3283594" y="1188291"/>
                  <a:pt x="3317092" y="1222989"/>
                </a:cubicBezTo>
                <a:cubicBezTo>
                  <a:pt x="3352414" y="1259607"/>
                  <a:pt x="3377657" y="1302319"/>
                  <a:pt x="3395750" y="1349926"/>
                </a:cubicBezTo>
                <a:cubicBezTo>
                  <a:pt x="3418882" y="1410876"/>
                  <a:pt x="3421810" y="1473169"/>
                  <a:pt x="3412691" y="1536806"/>
                </a:cubicBezTo>
                <a:cubicBezTo>
                  <a:pt x="3401941" y="1611721"/>
                  <a:pt x="3367051" y="1674830"/>
                  <a:pt x="3317572" y="1730692"/>
                </a:cubicBezTo>
                <a:cubicBezTo>
                  <a:pt x="3271116" y="1783147"/>
                  <a:pt x="3211702" y="1815157"/>
                  <a:pt x="3145666" y="1834930"/>
                </a:cubicBezTo>
                <a:cubicBezTo>
                  <a:pt x="3099402" y="1848751"/>
                  <a:pt x="3051554" y="1850335"/>
                  <a:pt x="3003755" y="1843664"/>
                </a:cubicBezTo>
                <a:cubicBezTo>
                  <a:pt x="2980287" y="1840353"/>
                  <a:pt x="2960466" y="1844816"/>
                  <a:pt x="2940406" y="1859165"/>
                </a:cubicBezTo>
                <a:cubicBezTo>
                  <a:pt x="2886175" y="1898038"/>
                  <a:pt x="2825130" y="1920739"/>
                  <a:pt x="2758374" y="1926257"/>
                </a:cubicBezTo>
                <a:cubicBezTo>
                  <a:pt x="2721372" y="1929329"/>
                  <a:pt x="2684659" y="1927505"/>
                  <a:pt x="2648137" y="1918915"/>
                </a:cubicBezTo>
                <a:cubicBezTo>
                  <a:pt x="2589875" y="1905142"/>
                  <a:pt x="2534925" y="1884409"/>
                  <a:pt x="2487269" y="1847215"/>
                </a:cubicBezTo>
                <a:cubicBezTo>
                  <a:pt x="2458906" y="1825091"/>
                  <a:pt x="2433087" y="1800472"/>
                  <a:pt x="2412162" y="1770909"/>
                </a:cubicBezTo>
                <a:cubicBezTo>
                  <a:pt x="2398869" y="1752096"/>
                  <a:pt x="2383271" y="1748209"/>
                  <a:pt x="2362587" y="1758671"/>
                </a:cubicBezTo>
                <a:cubicBezTo>
                  <a:pt x="2290983" y="1794952"/>
                  <a:pt x="2215349" y="1817845"/>
                  <a:pt x="2135587" y="1826963"/>
                </a:cubicBezTo>
                <a:cubicBezTo>
                  <a:pt x="2067774" y="1834738"/>
                  <a:pt x="2000250" y="1833490"/>
                  <a:pt x="1932918" y="1821348"/>
                </a:cubicBezTo>
                <a:cubicBezTo>
                  <a:pt x="1901292" y="1815637"/>
                  <a:pt x="1870577" y="1807191"/>
                  <a:pt x="1839766" y="1798168"/>
                </a:cubicBezTo>
                <a:cubicBezTo>
                  <a:pt x="1756837" y="1773884"/>
                  <a:pt x="1681346" y="1735347"/>
                  <a:pt x="1612910" y="1682988"/>
                </a:cubicBezTo>
                <a:cubicBezTo>
                  <a:pt x="1563959" y="1645555"/>
                  <a:pt x="1519374" y="1603226"/>
                  <a:pt x="1483381" y="1553123"/>
                </a:cubicBezTo>
                <a:cubicBezTo>
                  <a:pt x="1465528" y="1528311"/>
                  <a:pt x="1444747" y="1524040"/>
                  <a:pt x="1416960" y="1529559"/>
                </a:cubicBezTo>
                <a:cubicBezTo>
                  <a:pt x="1363306" y="1540213"/>
                  <a:pt x="1309075" y="1539877"/>
                  <a:pt x="1254941" y="1532150"/>
                </a:cubicBezTo>
                <a:cubicBezTo>
                  <a:pt x="1214004" y="1526296"/>
                  <a:pt x="1174507" y="1514826"/>
                  <a:pt x="1136017" y="1500188"/>
                </a:cubicBezTo>
                <a:cubicBezTo>
                  <a:pt x="1085434" y="1480944"/>
                  <a:pt x="1038738" y="1454596"/>
                  <a:pt x="996554" y="1420426"/>
                </a:cubicBezTo>
                <a:cubicBezTo>
                  <a:pt x="965407" y="1395183"/>
                  <a:pt x="936564" y="1367684"/>
                  <a:pt x="912761" y="1335193"/>
                </a:cubicBezTo>
                <a:cubicBezTo>
                  <a:pt x="899131" y="1316573"/>
                  <a:pt x="882094" y="1311149"/>
                  <a:pt x="859778" y="1319068"/>
                </a:cubicBezTo>
                <a:cubicBezTo>
                  <a:pt x="825800" y="1331114"/>
                  <a:pt x="790382" y="1336489"/>
                  <a:pt x="754292" y="1336777"/>
                </a:cubicBezTo>
                <a:cubicBezTo>
                  <a:pt x="715419" y="1337112"/>
                  <a:pt x="677698" y="1331210"/>
                  <a:pt x="640216" y="1319884"/>
                </a:cubicBezTo>
                <a:cubicBezTo>
                  <a:pt x="593712" y="1305822"/>
                  <a:pt x="550760" y="1285810"/>
                  <a:pt x="512319" y="1256247"/>
                </a:cubicBezTo>
                <a:cubicBezTo>
                  <a:pt x="485731" y="1235802"/>
                  <a:pt x="461351" y="1212863"/>
                  <a:pt x="442683" y="1184931"/>
                </a:cubicBezTo>
                <a:cubicBezTo>
                  <a:pt x="428717" y="1164055"/>
                  <a:pt x="407985" y="1155897"/>
                  <a:pt x="385621" y="1151577"/>
                </a:cubicBezTo>
                <a:cubicBezTo>
                  <a:pt x="342956" y="1143275"/>
                  <a:pt x="302211" y="1129741"/>
                  <a:pt x="262378" y="1112656"/>
                </a:cubicBezTo>
                <a:cubicBezTo>
                  <a:pt x="210163" y="1090244"/>
                  <a:pt x="165483" y="1057466"/>
                  <a:pt x="125938" y="1017057"/>
                </a:cubicBezTo>
                <a:cubicBezTo>
                  <a:pt x="84425" y="974632"/>
                  <a:pt x="54719" y="924961"/>
                  <a:pt x="31971" y="870394"/>
                </a:cubicBezTo>
                <a:cubicBezTo>
                  <a:pt x="10374" y="818516"/>
                  <a:pt x="344" y="764621"/>
                  <a:pt x="8" y="709047"/>
                </a:cubicBezTo>
                <a:cubicBezTo>
                  <a:pt x="-280" y="657840"/>
                  <a:pt x="7015" y="607449"/>
                  <a:pt x="24820" y="562336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2937EF49-C803-00E3-2871-CE762E0F874F}"/>
              </a:ext>
            </a:extLst>
          </p:cNvPr>
          <p:cNvSpPr/>
          <p:nvPr/>
        </p:nvSpPr>
        <p:spPr>
          <a:xfrm>
            <a:off x="8947226" y="5141357"/>
            <a:ext cx="4463974" cy="2517955"/>
          </a:xfrm>
          <a:custGeom>
            <a:avLst/>
            <a:gdLst>
              <a:gd name="connsiteX0" fmla="*/ 3392674 w 3417445"/>
              <a:gd name="connsiteY0" fmla="*/ 562336 h 1927649"/>
              <a:gd name="connsiteX1" fmla="*/ 3289540 w 3417445"/>
              <a:gd name="connsiteY1" fmla="*/ 385679 h 1927649"/>
              <a:gd name="connsiteX2" fmla="*/ 3181175 w 3417445"/>
              <a:gd name="connsiteY2" fmla="*/ 303182 h 1927649"/>
              <a:gd name="connsiteX3" fmla="*/ 3025442 w 3417445"/>
              <a:gd name="connsiteY3" fmla="*/ 251111 h 1927649"/>
              <a:gd name="connsiteX4" fmla="*/ 2878300 w 3417445"/>
              <a:gd name="connsiteY4" fmla="*/ 256342 h 1927649"/>
              <a:gd name="connsiteX5" fmla="*/ 2850753 w 3417445"/>
              <a:gd name="connsiteY5" fmla="*/ 262821 h 1927649"/>
              <a:gd name="connsiteX6" fmla="*/ 2796666 w 3417445"/>
              <a:gd name="connsiteY6" fmla="*/ 247655 h 1927649"/>
              <a:gd name="connsiteX7" fmla="*/ 2597069 w 3417445"/>
              <a:gd name="connsiteY7" fmla="*/ 155320 h 1927649"/>
              <a:gd name="connsiteX8" fmla="*/ 2424395 w 3417445"/>
              <a:gd name="connsiteY8" fmla="*/ 157287 h 1927649"/>
              <a:gd name="connsiteX9" fmla="*/ 2222494 w 3417445"/>
              <a:gd name="connsiteY9" fmla="*/ 249623 h 1927649"/>
              <a:gd name="connsiteX10" fmla="*/ 2211313 w 3417445"/>
              <a:gd name="connsiteY10" fmla="*/ 257206 h 1927649"/>
              <a:gd name="connsiteX11" fmla="*/ 2167208 w 3417445"/>
              <a:gd name="connsiteY11" fmla="*/ 247079 h 1927649"/>
              <a:gd name="connsiteX12" fmla="*/ 2025057 w 3417445"/>
              <a:gd name="connsiteY12" fmla="*/ 125517 h 1927649"/>
              <a:gd name="connsiteX13" fmla="*/ 1922403 w 3417445"/>
              <a:gd name="connsiteY13" fmla="*/ 68887 h 1927649"/>
              <a:gd name="connsiteX14" fmla="*/ 1753905 w 3417445"/>
              <a:gd name="connsiteY14" fmla="*/ 14080 h 1927649"/>
              <a:gd name="connsiteX15" fmla="*/ 1527720 w 3417445"/>
              <a:gd name="connsiteY15" fmla="*/ 4194 h 1927649"/>
              <a:gd name="connsiteX16" fmla="*/ 1432073 w 3417445"/>
              <a:gd name="connsiteY16" fmla="*/ 20607 h 1927649"/>
              <a:gd name="connsiteX17" fmla="*/ 1365653 w 3417445"/>
              <a:gd name="connsiteY17" fmla="*/ 39132 h 1927649"/>
              <a:gd name="connsiteX18" fmla="*/ 1293329 w 3417445"/>
              <a:gd name="connsiteY18" fmla="*/ 67015 h 1927649"/>
              <a:gd name="connsiteX19" fmla="*/ 1213135 w 3417445"/>
              <a:gd name="connsiteY19" fmla="*/ 107184 h 1927649"/>
              <a:gd name="connsiteX20" fmla="*/ 1085765 w 3417445"/>
              <a:gd name="connsiteY20" fmla="*/ 200144 h 1927649"/>
              <a:gd name="connsiteX21" fmla="*/ 967658 w 3417445"/>
              <a:gd name="connsiteY21" fmla="*/ 335816 h 1927649"/>
              <a:gd name="connsiteX22" fmla="*/ 896679 w 3417445"/>
              <a:gd name="connsiteY22" fmla="*/ 466977 h 1927649"/>
              <a:gd name="connsiteX23" fmla="*/ 849551 w 3417445"/>
              <a:gd name="connsiteY23" fmla="*/ 619830 h 1927649"/>
              <a:gd name="connsiteX24" fmla="*/ 824643 w 3417445"/>
              <a:gd name="connsiteY24" fmla="*/ 668638 h 1927649"/>
              <a:gd name="connsiteX25" fmla="*/ 784954 w 3417445"/>
              <a:gd name="connsiteY25" fmla="*/ 720564 h 1927649"/>
              <a:gd name="connsiteX26" fmla="*/ 735619 w 3417445"/>
              <a:gd name="connsiteY26" fmla="*/ 745520 h 1927649"/>
              <a:gd name="connsiteX27" fmla="*/ 618327 w 3417445"/>
              <a:gd name="connsiteY27" fmla="*/ 757998 h 1927649"/>
              <a:gd name="connsiteX28" fmla="*/ 513753 w 3417445"/>
              <a:gd name="connsiteY28" fmla="*/ 794088 h 1927649"/>
              <a:gd name="connsiteX29" fmla="*/ 370834 w 3417445"/>
              <a:gd name="connsiteY29" fmla="*/ 893526 h 1927649"/>
              <a:gd name="connsiteX30" fmla="*/ 302302 w 3417445"/>
              <a:gd name="connsiteY30" fmla="*/ 982071 h 1927649"/>
              <a:gd name="connsiteX31" fmla="*/ 247448 w 3417445"/>
              <a:gd name="connsiteY31" fmla="*/ 1111072 h 1927649"/>
              <a:gd name="connsiteX32" fmla="*/ 217070 w 3417445"/>
              <a:gd name="connsiteY32" fmla="*/ 1141691 h 1927649"/>
              <a:gd name="connsiteX33" fmla="*/ 100402 w 3417445"/>
              <a:gd name="connsiteY33" fmla="*/ 1222989 h 1927649"/>
              <a:gd name="connsiteX34" fmla="*/ 21743 w 3417445"/>
              <a:gd name="connsiteY34" fmla="*/ 1349926 h 1927649"/>
              <a:gd name="connsiteX35" fmla="*/ 4802 w 3417445"/>
              <a:gd name="connsiteY35" fmla="*/ 1536806 h 1927649"/>
              <a:gd name="connsiteX36" fmla="*/ 99922 w 3417445"/>
              <a:gd name="connsiteY36" fmla="*/ 1730692 h 1927649"/>
              <a:gd name="connsiteX37" fmla="*/ 271828 w 3417445"/>
              <a:gd name="connsiteY37" fmla="*/ 1834930 h 1927649"/>
              <a:gd name="connsiteX38" fmla="*/ 413739 w 3417445"/>
              <a:gd name="connsiteY38" fmla="*/ 1843664 h 1927649"/>
              <a:gd name="connsiteX39" fmla="*/ 477088 w 3417445"/>
              <a:gd name="connsiteY39" fmla="*/ 1859165 h 1927649"/>
              <a:gd name="connsiteX40" fmla="*/ 659120 w 3417445"/>
              <a:gd name="connsiteY40" fmla="*/ 1926257 h 1927649"/>
              <a:gd name="connsiteX41" fmla="*/ 769357 w 3417445"/>
              <a:gd name="connsiteY41" fmla="*/ 1918915 h 1927649"/>
              <a:gd name="connsiteX42" fmla="*/ 930225 w 3417445"/>
              <a:gd name="connsiteY42" fmla="*/ 1847215 h 1927649"/>
              <a:gd name="connsiteX43" fmla="*/ 1005332 w 3417445"/>
              <a:gd name="connsiteY43" fmla="*/ 1770909 h 1927649"/>
              <a:gd name="connsiteX44" fmla="*/ 1054907 w 3417445"/>
              <a:gd name="connsiteY44" fmla="*/ 1758671 h 1927649"/>
              <a:gd name="connsiteX45" fmla="*/ 1281907 w 3417445"/>
              <a:gd name="connsiteY45" fmla="*/ 1826963 h 1927649"/>
              <a:gd name="connsiteX46" fmla="*/ 1484576 w 3417445"/>
              <a:gd name="connsiteY46" fmla="*/ 1821348 h 1927649"/>
              <a:gd name="connsiteX47" fmla="*/ 1577727 w 3417445"/>
              <a:gd name="connsiteY47" fmla="*/ 1798168 h 1927649"/>
              <a:gd name="connsiteX48" fmla="*/ 1804584 w 3417445"/>
              <a:gd name="connsiteY48" fmla="*/ 1682988 h 1927649"/>
              <a:gd name="connsiteX49" fmla="*/ 1934113 w 3417445"/>
              <a:gd name="connsiteY49" fmla="*/ 1553123 h 1927649"/>
              <a:gd name="connsiteX50" fmla="*/ 2000534 w 3417445"/>
              <a:gd name="connsiteY50" fmla="*/ 1529559 h 1927649"/>
              <a:gd name="connsiteX51" fmla="*/ 2162553 w 3417445"/>
              <a:gd name="connsiteY51" fmla="*/ 1532150 h 1927649"/>
              <a:gd name="connsiteX52" fmla="*/ 2281476 w 3417445"/>
              <a:gd name="connsiteY52" fmla="*/ 1500188 h 1927649"/>
              <a:gd name="connsiteX53" fmla="*/ 2420940 w 3417445"/>
              <a:gd name="connsiteY53" fmla="*/ 1420426 h 1927649"/>
              <a:gd name="connsiteX54" fmla="*/ 2504733 w 3417445"/>
              <a:gd name="connsiteY54" fmla="*/ 1335193 h 1927649"/>
              <a:gd name="connsiteX55" fmla="*/ 2557716 w 3417445"/>
              <a:gd name="connsiteY55" fmla="*/ 1319068 h 1927649"/>
              <a:gd name="connsiteX56" fmla="*/ 2663201 w 3417445"/>
              <a:gd name="connsiteY56" fmla="*/ 1336777 h 1927649"/>
              <a:gd name="connsiteX57" fmla="*/ 2777278 w 3417445"/>
              <a:gd name="connsiteY57" fmla="*/ 1319884 h 1927649"/>
              <a:gd name="connsiteX58" fmla="*/ 2905175 w 3417445"/>
              <a:gd name="connsiteY58" fmla="*/ 1256247 h 1927649"/>
              <a:gd name="connsiteX59" fmla="*/ 2974811 w 3417445"/>
              <a:gd name="connsiteY59" fmla="*/ 1184931 h 1927649"/>
              <a:gd name="connsiteX60" fmla="*/ 3031873 w 3417445"/>
              <a:gd name="connsiteY60" fmla="*/ 1151577 h 1927649"/>
              <a:gd name="connsiteX61" fmla="*/ 3155115 w 3417445"/>
              <a:gd name="connsiteY61" fmla="*/ 1112656 h 1927649"/>
              <a:gd name="connsiteX62" fmla="*/ 3291555 w 3417445"/>
              <a:gd name="connsiteY62" fmla="*/ 1017057 h 1927649"/>
              <a:gd name="connsiteX63" fmla="*/ 3385523 w 3417445"/>
              <a:gd name="connsiteY63" fmla="*/ 870394 h 1927649"/>
              <a:gd name="connsiteX64" fmla="*/ 3417437 w 3417445"/>
              <a:gd name="connsiteY64" fmla="*/ 709143 h 1927649"/>
              <a:gd name="connsiteX65" fmla="*/ 3392626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3392674" y="562336"/>
                </a:moveTo>
                <a:cubicBezTo>
                  <a:pt x="3371749" y="493132"/>
                  <a:pt x="3337099" y="435782"/>
                  <a:pt x="3289540" y="385679"/>
                </a:cubicBezTo>
                <a:cubicBezTo>
                  <a:pt x="3257769" y="352229"/>
                  <a:pt x="3221536" y="325402"/>
                  <a:pt x="3181175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5" y="244728"/>
                  <a:pt x="2927155" y="246072"/>
                  <a:pt x="2878300" y="256342"/>
                </a:cubicBezTo>
                <a:cubicBezTo>
                  <a:pt x="2869037" y="258310"/>
                  <a:pt x="2860015" y="261045"/>
                  <a:pt x="2850753" y="262821"/>
                </a:cubicBezTo>
                <a:cubicBezTo>
                  <a:pt x="2830164" y="266756"/>
                  <a:pt x="2813991" y="261477"/>
                  <a:pt x="2796666" y="247655"/>
                </a:cubicBezTo>
                <a:cubicBezTo>
                  <a:pt x="2738021" y="200815"/>
                  <a:pt x="2671600" y="168901"/>
                  <a:pt x="2597069" y="155320"/>
                </a:cubicBezTo>
                <a:cubicBezTo>
                  <a:pt x="2539335" y="144761"/>
                  <a:pt x="2481985" y="145433"/>
                  <a:pt x="2424395" y="157287"/>
                </a:cubicBezTo>
                <a:cubicBezTo>
                  <a:pt x="2349816" y="172596"/>
                  <a:pt x="2282724" y="203407"/>
                  <a:pt x="2222494" y="249623"/>
                </a:cubicBezTo>
                <a:cubicBezTo>
                  <a:pt x="2218895" y="252358"/>
                  <a:pt x="2215344" y="255334"/>
                  <a:pt x="2211313" y="257206"/>
                </a:cubicBezTo>
                <a:cubicBezTo>
                  <a:pt x="2191108" y="266708"/>
                  <a:pt x="2182614" y="264356"/>
                  <a:pt x="2167208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0"/>
                  <a:pt x="1957869" y="85396"/>
                  <a:pt x="1922403" y="68887"/>
                </a:cubicBezTo>
                <a:cubicBezTo>
                  <a:pt x="1868509" y="43835"/>
                  <a:pt x="1812310" y="25550"/>
                  <a:pt x="1753905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69" y="7505"/>
                  <a:pt x="1463795" y="13984"/>
                  <a:pt x="1432073" y="20607"/>
                </a:cubicBezTo>
                <a:cubicBezTo>
                  <a:pt x="1409421" y="25310"/>
                  <a:pt x="1387584" y="32749"/>
                  <a:pt x="1365653" y="39132"/>
                </a:cubicBezTo>
                <a:cubicBezTo>
                  <a:pt x="1341081" y="46282"/>
                  <a:pt x="1316989" y="56457"/>
                  <a:pt x="1293329" y="67015"/>
                </a:cubicBezTo>
                <a:cubicBezTo>
                  <a:pt x="1265974" y="79253"/>
                  <a:pt x="1239051" y="92163"/>
                  <a:pt x="1213135" y="107184"/>
                </a:cubicBezTo>
                <a:cubicBezTo>
                  <a:pt x="1167351" y="133627"/>
                  <a:pt x="1125215" y="165014"/>
                  <a:pt x="1085765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9" y="466977"/>
                </a:cubicBezTo>
                <a:cubicBezTo>
                  <a:pt x="875562" y="516360"/>
                  <a:pt x="859773" y="567135"/>
                  <a:pt x="849551" y="619830"/>
                </a:cubicBezTo>
                <a:cubicBezTo>
                  <a:pt x="845999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4"/>
                </a:cubicBezTo>
                <a:cubicBezTo>
                  <a:pt x="772716" y="738033"/>
                  <a:pt x="756543" y="745856"/>
                  <a:pt x="735619" y="745520"/>
                </a:cubicBezTo>
                <a:cubicBezTo>
                  <a:pt x="696026" y="744944"/>
                  <a:pt x="656721" y="748976"/>
                  <a:pt x="618327" y="757998"/>
                </a:cubicBezTo>
                <a:cubicBezTo>
                  <a:pt x="582429" y="766445"/>
                  <a:pt x="547683" y="778778"/>
                  <a:pt x="513753" y="794088"/>
                </a:cubicBezTo>
                <a:cubicBezTo>
                  <a:pt x="459715" y="818467"/>
                  <a:pt x="412779" y="852494"/>
                  <a:pt x="370834" y="893526"/>
                </a:cubicBezTo>
                <a:cubicBezTo>
                  <a:pt x="344007" y="919730"/>
                  <a:pt x="321835" y="949917"/>
                  <a:pt x="302302" y="982071"/>
                </a:cubicBezTo>
                <a:cubicBezTo>
                  <a:pt x="277731" y="1022480"/>
                  <a:pt x="260070" y="1065672"/>
                  <a:pt x="247448" y="1111072"/>
                </a:cubicBezTo>
                <a:cubicBezTo>
                  <a:pt x="243081" y="1126766"/>
                  <a:pt x="230699" y="1135452"/>
                  <a:pt x="217070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7"/>
                  <a:pt x="39836" y="1302319"/>
                  <a:pt x="21743" y="1349926"/>
                </a:cubicBezTo>
                <a:cubicBezTo>
                  <a:pt x="-1388" y="1410876"/>
                  <a:pt x="-4316" y="1473169"/>
                  <a:pt x="4802" y="1536806"/>
                </a:cubicBezTo>
                <a:cubicBezTo>
                  <a:pt x="15552" y="1611721"/>
                  <a:pt x="50442" y="1674830"/>
                  <a:pt x="99922" y="1730692"/>
                </a:cubicBezTo>
                <a:cubicBezTo>
                  <a:pt x="146378" y="1783147"/>
                  <a:pt x="205791" y="1815157"/>
                  <a:pt x="271828" y="1834930"/>
                </a:cubicBezTo>
                <a:cubicBezTo>
                  <a:pt x="318092" y="1848751"/>
                  <a:pt x="365939" y="1850335"/>
                  <a:pt x="413739" y="1843664"/>
                </a:cubicBezTo>
                <a:cubicBezTo>
                  <a:pt x="437207" y="1840353"/>
                  <a:pt x="457028" y="1844816"/>
                  <a:pt x="477088" y="1859165"/>
                </a:cubicBezTo>
                <a:cubicBezTo>
                  <a:pt x="531319" y="1898038"/>
                  <a:pt x="592364" y="1920739"/>
                  <a:pt x="659120" y="1926257"/>
                </a:cubicBezTo>
                <a:cubicBezTo>
                  <a:pt x="696122" y="1929329"/>
                  <a:pt x="732835" y="1927505"/>
                  <a:pt x="769357" y="1918915"/>
                </a:cubicBezTo>
                <a:cubicBezTo>
                  <a:pt x="827619" y="1905142"/>
                  <a:pt x="882569" y="1884409"/>
                  <a:pt x="930225" y="1847215"/>
                </a:cubicBezTo>
                <a:cubicBezTo>
                  <a:pt x="958587" y="1825091"/>
                  <a:pt x="984407" y="1800472"/>
                  <a:pt x="1005332" y="1770909"/>
                </a:cubicBezTo>
                <a:cubicBezTo>
                  <a:pt x="1018625" y="1752096"/>
                  <a:pt x="1034222" y="1748209"/>
                  <a:pt x="1054907" y="1758671"/>
                </a:cubicBezTo>
                <a:cubicBezTo>
                  <a:pt x="1126511" y="1794952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7" y="1798168"/>
                </a:cubicBezTo>
                <a:cubicBezTo>
                  <a:pt x="1660657" y="1773884"/>
                  <a:pt x="1736147" y="1735347"/>
                  <a:pt x="1804584" y="1682988"/>
                </a:cubicBezTo>
                <a:cubicBezTo>
                  <a:pt x="1853535" y="1645555"/>
                  <a:pt x="1898119" y="1603226"/>
                  <a:pt x="1934113" y="1553123"/>
                </a:cubicBezTo>
                <a:cubicBezTo>
                  <a:pt x="1951966" y="1528311"/>
                  <a:pt x="1972746" y="1524040"/>
                  <a:pt x="2000534" y="1529559"/>
                </a:cubicBezTo>
                <a:cubicBezTo>
                  <a:pt x="2054188" y="1540213"/>
                  <a:pt x="2108418" y="1539877"/>
                  <a:pt x="2162553" y="1532150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4"/>
                  <a:pt x="2378755" y="1454596"/>
                  <a:pt x="2420940" y="1420426"/>
                </a:cubicBezTo>
                <a:cubicBezTo>
                  <a:pt x="2452086" y="1395183"/>
                  <a:pt x="2480929" y="1367684"/>
                  <a:pt x="2504733" y="1335193"/>
                </a:cubicBezTo>
                <a:cubicBezTo>
                  <a:pt x="2518363" y="1316573"/>
                  <a:pt x="2535399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2"/>
                  <a:pt x="2739796" y="1331210"/>
                  <a:pt x="2777278" y="1319884"/>
                </a:cubicBezTo>
                <a:cubicBezTo>
                  <a:pt x="2823781" y="1305822"/>
                  <a:pt x="2866733" y="1285810"/>
                  <a:pt x="2905175" y="1256247"/>
                </a:cubicBezTo>
                <a:cubicBezTo>
                  <a:pt x="2931762" y="1235802"/>
                  <a:pt x="2956142" y="1212863"/>
                  <a:pt x="2974811" y="1184931"/>
                </a:cubicBezTo>
                <a:cubicBezTo>
                  <a:pt x="2988777" y="1164055"/>
                  <a:pt x="3009508" y="1155897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0" y="1090244"/>
                  <a:pt x="3252010" y="1057466"/>
                  <a:pt x="3291555" y="1017057"/>
                </a:cubicBezTo>
                <a:cubicBezTo>
                  <a:pt x="3333069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7" y="709143"/>
                </a:cubicBezTo>
                <a:cubicBezTo>
                  <a:pt x="3417725" y="657935"/>
                  <a:pt x="3410431" y="607544"/>
                  <a:pt x="3392626" y="562432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27D001A8-DC7B-3019-6DB6-8087468B0424}"/>
              </a:ext>
            </a:extLst>
          </p:cNvPr>
          <p:cNvSpPr/>
          <p:nvPr/>
        </p:nvSpPr>
        <p:spPr>
          <a:xfrm>
            <a:off x="-1116984" y="5227803"/>
            <a:ext cx="4463974" cy="2517955"/>
          </a:xfrm>
          <a:custGeom>
            <a:avLst/>
            <a:gdLst>
              <a:gd name="connsiteX0" fmla="*/ 24772 w 3417445"/>
              <a:gd name="connsiteY0" fmla="*/ 562336 h 1927649"/>
              <a:gd name="connsiteX1" fmla="*/ 127906 w 3417445"/>
              <a:gd name="connsiteY1" fmla="*/ 385679 h 1927649"/>
              <a:gd name="connsiteX2" fmla="*/ 236271 w 3417445"/>
              <a:gd name="connsiteY2" fmla="*/ 303182 h 1927649"/>
              <a:gd name="connsiteX3" fmla="*/ 392004 w 3417445"/>
              <a:gd name="connsiteY3" fmla="*/ 251111 h 1927649"/>
              <a:gd name="connsiteX4" fmla="*/ 539146 w 3417445"/>
              <a:gd name="connsiteY4" fmla="*/ 256342 h 1927649"/>
              <a:gd name="connsiteX5" fmla="*/ 566693 w 3417445"/>
              <a:gd name="connsiteY5" fmla="*/ 262821 h 1927649"/>
              <a:gd name="connsiteX6" fmla="*/ 620780 w 3417445"/>
              <a:gd name="connsiteY6" fmla="*/ 247655 h 1927649"/>
              <a:gd name="connsiteX7" fmla="*/ 820377 w 3417445"/>
              <a:gd name="connsiteY7" fmla="*/ 155320 h 1927649"/>
              <a:gd name="connsiteX8" fmla="*/ 993050 w 3417445"/>
              <a:gd name="connsiteY8" fmla="*/ 157287 h 1927649"/>
              <a:gd name="connsiteX9" fmla="*/ 1194951 w 3417445"/>
              <a:gd name="connsiteY9" fmla="*/ 249623 h 1927649"/>
              <a:gd name="connsiteX10" fmla="*/ 1206133 w 3417445"/>
              <a:gd name="connsiteY10" fmla="*/ 257206 h 1927649"/>
              <a:gd name="connsiteX11" fmla="*/ 1250237 w 3417445"/>
              <a:gd name="connsiteY11" fmla="*/ 247079 h 1927649"/>
              <a:gd name="connsiteX12" fmla="*/ 1392389 w 3417445"/>
              <a:gd name="connsiteY12" fmla="*/ 125517 h 1927649"/>
              <a:gd name="connsiteX13" fmla="*/ 1495043 w 3417445"/>
              <a:gd name="connsiteY13" fmla="*/ 68887 h 1927649"/>
              <a:gd name="connsiteX14" fmla="*/ 1663541 w 3417445"/>
              <a:gd name="connsiteY14" fmla="*/ 14080 h 1927649"/>
              <a:gd name="connsiteX15" fmla="*/ 1889726 w 3417445"/>
              <a:gd name="connsiteY15" fmla="*/ 4194 h 1927649"/>
              <a:gd name="connsiteX16" fmla="*/ 1985373 w 3417445"/>
              <a:gd name="connsiteY16" fmla="*/ 20607 h 1927649"/>
              <a:gd name="connsiteX17" fmla="*/ 2051793 w 3417445"/>
              <a:gd name="connsiteY17" fmla="*/ 39132 h 1927649"/>
              <a:gd name="connsiteX18" fmla="*/ 2124117 w 3417445"/>
              <a:gd name="connsiteY18" fmla="*/ 67015 h 1927649"/>
              <a:gd name="connsiteX19" fmla="*/ 2204311 w 3417445"/>
              <a:gd name="connsiteY19" fmla="*/ 107184 h 1927649"/>
              <a:gd name="connsiteX20" fmla="*/ 2331680 w 3417445"/>
              <a:gd name="connsiteY20" fmla="*/ 200144 h 1927649"/>
              <a:gd name="connsiteX21" fmla="*/ 2449788 w 3417445"/>
              <a:gd name="connsiteY21" fmla="*/ 335816 h 1927649"/>
              <a:gd name="connsiteX22" fmla="*/ 2520767 w 3417445"/>
              <a:gd name="connsiteY22" fmla="*/ 466977 h 1927649"/>
              <a:gd name="connsiteX23" fmla="*/ 2567895 w 3417445"/>
              <a:gd name="connsiteY23" fmla="*/ 619830 h 1927649"/>
              <a:gd name="connsiteX24" fmla="*/ 2592803 w 3417445"/>
              <a:gd name="connsiteY24" fmla="*/ 668638 h 1927649"/>
              <a:gd name="connsiteX25" fmla="*/ 2632492 w 3417445"/>
              <a:gd name="connsiteY25" fmla="*/ 720565 h 1927649"/>
              <a:gd name="connsiteX26" fmla="*/ 2681827 w 3417445"/>
              <a:gd name="connsiteY26" fmla="*/ 745520 h 1927649"/>
              <a:gd name="connsiteX27" fmla="*/ 2799119 w 3417445"/>
              <a:gd name="connsiteY27" fmla="*/ 757998 h 1927649"/>
              <a:gd name="connsiteX28" fmla="*/ 2903692 w 3417445"/>
              <a:gd name="connsiteY28" fmla="*/ 794088 h 1927649"/>
              <a:gd name="connsiteX29" fmla="*/ 3046611 w 3417445"/>
              <a:gd name="connsiteY29" fmla="*/ 893527 h 1927649"/>
              <a:gd name="connsiteX30" fmla="*/ 3115143 w 3417445"/>
              <a:gd name="connsiteY30" fmla="*/ 982071 h 1927649"/>
              <a:gd name="connsiteX31" fmla="*/ 3169998 w 3417445"/>
              <a:gd name="connsiteY31" fmla="*/ 1111072 h 1927649"/>
              <a:gd name="connsiteX32" fmla="*/ 3200376 w 3417445"/>
              <a:gd name="connsiteY32" fmla="*/ 1141691 h 1927649"/>
              <a:gd name="connsiteX33" fmla="*/ 3317044 w 3417445"/>
              <a:gd name="connsiteY33" fmla="*/ 1222989 h 1927649"/>
              <a:gd name="connsiteX34" fmla="*/ 3395702 w 3417445"/>
              <a:gd name="connsiteY34" fmla="*/ 1349927 h 1927649"/>
              <a:gd name="connsiteX35" fmla="*/ 3412643 w 3417445"/>
              <a:gd name="connsiteY35" fmla="*/ 1536806 h 1927649"/>
              <a:gd name="connsiteX36" fmla="*/ 3317524 w 3417445"/>
              <a:gd name="connsiteY36" fmla="*/ 1730692 h 1927649"/>
              <a:gd name="connsiteX37" fmla="*/ 3145618 w 3417445"/>
              <a:gd name="connsiteY37" fmla="*/ 1834930 h 1927649"/>
              <a:gd name="connsiteX38" fmla="*/ 3003707 w 3417445"/>
              <a:gd name="connsiteY38" fmla="*/ 1843664 h 1927649"/>
              <a:gd name="connsiteX39" fmla="*/ 2940358 w 3417445"/>
              <a:gd name="connsiteY39" fmla="*/ 1859166 h 1927649"/>
              <a:gd name="connsiteX40" fmla="*/ 2758326 w 3417445"/>
              <a:gd name="connsiteY40" fmla="*/ 1926258 h 1927649"/>
              <a:gd name="connsiteX41" fmla="*/ 2648089 w 3417445"/>
              <a:gd name="connsiteY41" fmla="*/ 1918915 h 1927649"/>
              <a:gd name="connsiteX42" fmla="*/ 2487221 w 3417445"/>
              <a:gd name="connsiteY42" fmla="*/ 1847216 h 1927649"/>
              <a:gd name="connsiteX43" fmla="*/ 2412114 w 3417445"/>
              <a:gd name="connsiteY43" fmla="*/ 1770909 h 1927649"/>
              <a:gd name="connsiteX44" fmla="*/ 2362539 w 3417445"/>
              <a:gd name="connsiteY44" fmla="*/ 1758671 h 1927649"/>
              <a:gd name="connsiteX45" fmla="*/ 2135539 w 3417445"/>
              <a:gd name="connsiteY45" fmla="*/ 1826963 h 1927649"/>
              <a:gd name="connsiteX46" fmla="*/ 1932870 w 3417445"/>
              <a:gd name="connsiteY46" fmla="*/ 1821348 h 1927649"/>
              <a:gd name="connsiteX47" fmla="*/ 1839718 w 3417445"/>
              <a:gd name="connsiteY47" fmla="*/ 1798168 h 1927649"/>
              <a:gd name="connsiteX48" fmla="*/ 1612862 w 3417445"/>
              <a:gd name="connsiteY48" fmla="*/ 1682989 h 1927649"/>
              <a:gd name="connsiteX49" fmla="*/ 1483333 w 3417445"/>
              <a:gd name="connsiteY49" fmla="*/ 1553123 h 1927649"/>
              <a:gd name="connsiteX50" fmla="*/ 1416912 w 3417445"/>
              <a:gd name="connsiteY50" fmla="*/ 1529559 h 1927649"/>
              <a:gd name="connsiteX51" fmla="*/ 1254893 w 3417445"/>
              <a:gd name="connsiteY51" fmla="*/ 1532151 h 1927649"/>
              <a:gd name="connsiteX52" fmla="*/ 1135969 w 3417445"/>
              <a:gd name="connsiteY52" fmla="*/ 1500188 h 1927649"/>
              <a:gd name="connsiteX53" fmla="*/ 996506 w 3417445"/>
              <a:gd name="connsiteY53" fmla="*/ 1420426 h 1927649"/>
              <a:gd name="connsiteX54" fmla="*/ 912713 w 3417445"/>
              <a:gd name="connsiteY54" fmla="*/ 1335193 h 1927649"/>
              <a:gd name="connsiteX55" fmla="*/ 859730 w 3417445"/>
              <a:gd name="connsiteY55" fmla="*/ 1319068 h 1927649"/>
              <a:gd name="connsiteX56" fmla="*/ 754244 w 3417445"/>
              <a:gd name="connsiteY56" fmla="*/ 1336777 h 1927649"/>
              <a:gd name="connsiteX57" fmla="*/ 640168 w 3417445"/>
              <a:gd name="connsiteY57" fmla="*/ 1319884 h 1927649"/>
              <a:gd name="connsiteX58" fmla="*/ 512271 w 3417445"/>
              <a:gd name="connsiteY58" fmla="*/ 1256247 h 1927649"/>
              <a:gd name="connsiteX59" fmla="*/ 442635 w 3417445"/>
              <a:gd name="connsiteY59" fmla="*/ 1184932 h 1927649"/>
              <a:gd name="connsiteX60" fmla="*/ 385573 w 3417445"/>
              <a:gd name="connsiteY60" fmla="*/ 1151577 h 1927649"/>
              <a:gd name="connsiteX61" fmla="*/ 262330 w 3417445"/>
              <a:gd name="connsiteY61" fmla="*/ 1112656 h 1927649"/>
              <a:gd name="connsiteX62" fmla="*/ 125890 w 3417445"/>
              <a:gd name="connsiteY62" fmla="*/ 1017057 h 1927649"/>
              <a:gd name="connsiteX63" fmla="*/ 31923 w 3417445"/>
              <a:gd name="connsiteY63" fmla="*/ 870394 h 1927649"/>
              <a:gd name="connsiteX64" fmla="*/ 8 w 3417445"/>
              <a:gd name="connsiteY64" fmla="*/ 709143 h 1927649"/>
              <a:gd name="connsiteX65" fmla="*/ 24820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24772" y="562336"/>
                </a:moveTo>
                <a:cubicBezTo>
                  <a:pt x="45696" y="493132"/>
                  <a:pt x="80346" y="435782"/>
                  <a:pt x="127906" y="385679"/>
                </a:cubicBezTo>
                <a:cubicBezTo>
                  <a:pt x="159676" y="352229"/>
                  <a:pt x="195910" y="325402"/>
                  <a:pt x="236271" y="303182"/>
                </a:cubicBezTo>
                <a:cubicBezTo>
                  <a:pt x="285174" y="276258"/>
                  <a:pt x="336717" y="258262"/>
                  <a:pt x="392004" y="251111"/>
                </a:cubicBezTo>
                <a:cubicBezTo>
                  <a:pt x="441291" y="244728"/>
                  <a:pt x="490290" y="246072"/>
                  <a:pt x="539146" y="256342"/>
                </a:cubicBezTo>
                <a:cubicBezTo>
                  <a:pt x="548408" y="258310"/>
                  <a:pt x="557431" y="261045"/>
                  <a:pt x="566693" y="262821"/>
                </a:cubicBezTo>
                <a:cubicBezTo>
                  <a:pt x="587281" y="266756"/>
                  <a:pt x="603455" y="261477"/>
                  <a:pt x="620780" y="247655"/>
                </a:cubicBezTo>
                <a:cubicBezTo>
                  <a:pt x="679425" y="200816"/>
                  <a:pt x="745846" y="168901"/>
                  <a:pt x="820377" y="155320"/>
                </a:cubicBezTo>
                <a:cubicBezTo>
                  <a:pt x="878111" y="144762"/>
                  <a:pt x="935461" y="145433"/>
                  <a:pt x="993050" y="157287"/>
                </a:cubicBezTo>
                <a:cubicBezTo>
                  <a:pt x="1067629" y="172597"/>
                  <a:pt x="1134722" y="203407"/>
                  <a:pt x="1194951" y="249623"/>
                </a:cubicBezTo>
                <a:cubicBezTo>
                  <a:pt x="1198551" y="252359"/>
                  <a:pt x="1202102" y="255334"/>
                  <a:pt x="1206133" y="257206"/>
                </a:cubicBezTo>
                <a:cubicBezTo>
                  <a:pt x="1226338" y="266708"/>
                  <a:pt x="1234832" y="264357"/>
                  <a:pt x="1250237" y="247079"/>
                </a:cubicBezTo>
                <a:cubicBezTo>
                  <a:pt x="1292086" y="200144"/>
                  <a:pt x="1339790" y="160119"/>
                  <a:pt x="1392389" y="125517"/>
                </a:cubicBezTo>
                <a:cubicBezTo>
                  <a:pt x="1425215" y="103921"/>
                  <a:pt x="1459577" y="85396"/>
                  <a:pt x="1495043" y="68887"/>
                </a:cubicBezTo>
                <a:cubicBezTo>
                  <a:pt x="1548937" y="43835"/>
                  <a:pt x="1605135" y="25550"/>
                  <a:pt x="1663541" y="14080"/>
                </a:cubicBezTo>
                <a:cubicBezTo>
                  <a:pt x="1738456" y="-605"/>
                  <a:pt x="1813851" y="-3629"/>
                  <a:pt x="1889726" y="4194"/>
                </a:cubicBezTo>
                <a:cubicBezTo>
                  <a:pt x="1921976" y="7505"/>
                  <a:pt x="1953650" y="13984"/>
                  <a:pt x="1985373" y="20607"/>
                </a:cubicBezTo>
                <a:cubicBezTo>
                  <a:pt x="2008025" y="25310"/>
                  <a:pt x="2029861" y="32749"/>
                  <a:pt x="2051793" y="39132"/>
                </a:cubicBezTo>
                <a:cubicBezTo>
                  <a:pt x="2076365" y="46283"/>
                  <a:pt x="2100457" y="56457"/>
                  <a:pt x="2124117" y="67015"/>
                </a:cubicBezTo>
                <a:cubicBezTo>
                  <a:pt x="2151472" y="79253"/>
                  <a:pt x="2178395" y="92163"/>
                  <a:pt x="2204311" y="107184"/>
                </a:cubicBezTo>
                <a:cubicBezTo>
                  <a:pt x="2250095" y="133628"/>
                  <a:pt x="2292231" y="165014"/>
                  <a:pt x="2331680" y="200144"/>
                </a:cubicBezTo>
                <a:cubicBezTo>
                  <a:pt x="2376840" y="240313"/>
                  <a:pt x="2416050" y="285809"/>
                  <a:pt x="2449788" y="335816"/>
                </a:cubicBezTo>
                <a:cubicBezTo>
                  <a:pt x="2477671" y="377137"/>
                  <a:pt x="2501091" y="421001"/>
                  <a:pt x="2520767" y="466977"/>
                </a:cubicBezTo>
                <a:cubicBezTo>
                  <a:pt x="2541883" y="516361"/>
                  <a:pt x="2557673" y="567135"/>
                  <a:pt x="2567895" y="619830"/>
                </a:cubicBezTo>
                <a:cubicBezTo>
                  <a:pt x="2571446" y="638163"/>
                  <a:pt x="2580085" y="654192"/>
                  <a:pt x="2592803" y="668638"/>
                </a:cubicBezTo>
                <a:cubicBezTo>
                  <a:pt x="2607152" y="684955"/>
                  <a:pt x="2620014" y="702712"/>
                  <a:pt x="2632492" y="720565"/>
                </a:cubicBezTo>
                <a:cubicBezTo>
                  <a:pt x="2644729" y="738034"/>
                  <a:pt x="2660903" y="745856"/>
                  <a:pt x="2681827" y="745520"/>
                </a:cubicBezTo>
                <a:cubicBezTo>
                  <a:pt x="2721420" y="744945"/>
                  <a:pt x="2760725" y="748976"/>
                  <a:pt x="2799119" y="757998"/>
                </a:cubicBezTo>
                <a:cubicBezTo>
                  <a:pt x="2835016" y="766445"/>
                  <a:pt x="2869762" y="778779"/>
                  <a:pt x="2903692" y="794088"/>
                </a:cubicBezTo>
                <a:cubicBezTo>
                  <a:pt x="2957731" y="818467"/>
                  <a:pt x="3004666" y="852494"/>
                  <a:pt x="3046611" y="893527"/>
                </a:cubicBezTo>
                <a:cubicBezTo>
                  <a:pt x="3073438" y="919730"/>
                  <a:pt x="3095611" y="949917"/>
                  <a:pt x="3115143" y="982071"/>
                </a:cubicBezTo>
                <a:cubicBezTo>
                  <a:pt x="3139715" y="1022480"/>
                  <a:pt x="3157376" y="1065673"/>
                  <a:pt x="3169998" y="1111072"/>
                </a:cubicBezTo>
                <a:cubicBezTo>
                  <a:pt x="3174365" y="1126766"/>
                  <a:pt x="3186747" y="1135452"/>
                  <a:pt x="3200376" y="1141691"/>
                </a:cubicBezTo>
                <a:cubicBezTo>
                  <a:pt x="3244289" y="1161704"/>
                  <a:pt x="3283546" y="1188291"/>
                  <a:pt x="3317044" y="1222989"/>
                </a:cubicBezTo>
                <a:cubicBezTo>
                  <a:pt x="3352366" y="1259606"/>
                  <a:pt x="3377609" y="1302319"/>
                  <a:pt x="3395702" y="1349927"/>
                </a:cubicBezTo>
                <a:cubicBezTo>
                  <a:pt x="3418834" y="1410876"/>
                  <a:pt x="3421762" y="1473169"/>
                  <a:pt x="3412643" y="1536806"/>
                </a:cubicBezTo>
                <a:cubicBezTo>
                  <a:pt x="3401893" y="1611721"/>
                  <a:pt x="3367003" y="1674830"/>
                  <a:pt x="3317524" y="1730692"/>
                </a:cubicBezTo>
                <a:cubicBezTo>
                  <a:pt x="3271068" y="1783147"/>
                  <a:pt x="3211654" y="1815157"/>
                  <a:pt x="3145618" y="1834930"/>
                </a:cubicBezTo>
                <a:cubicBezTo>
                  <a:pt x="3099354" y="1848751"/>
                  <a:pt x="3051506" y="1850335"/>
                  <a:pt x="3003707" y="1843664"/>
                </a:cubicBezTo>
                <a:cubicBezTo>
                  <a:pt x="2980239" y="1840353"/>
                  <a:pt x="2960418" y="1844816"/>
                  <a:pt x="2940358" y="1859166"/>
                </a:cubicBezTo>
                <a:cubicBezTo>
                  <a:pt x="2886127" y="1898039"/>
                  <a:pt x="2825082" y="1920739"/>
                  <a:pt x="2758326" y="1926258"/>
                </a:cubicBezTo>
                <a:cubicBezTo>
                  <a:pt x="2721324" y="1929329"/>
                  <a:pt x="2684611" y="1927506"/>
                  <a:pt x="2648089" y="1918915"/>
                </a:cubicBezTo>
                <a:cubicBezTo>
                  <a:pt x="2589827" y="1905141"/>
                  <a:pt x="2534877" y="1884409"/>
                  <a:pt x="2487221" y="1847216"/>
                </a:cubicBezTo>
                <a:cubicBezTo>
                  <a:pt x="2458858" y="1825092"/>
                  <a:pt x="2433038" y="1800472"/>
                  <a:pt x="2412114" y="1770909"/>
                </a:cubicBezTo>
                <a:cubicBezTo>
                  <a:pt x="2398821" y="1752096"/>
                  <a:pt x="2383223" y="1748209"/>
                  <a:pt x="2362539" y="1758671"/>
                </a:cubicBezTo>
                <a:cubicBezTo>
                  <a:pt x="2290935" y="1794953"/>
                  <a:pt x="2215301" y="1817845"/>
                  <a:pt x="2135539" y="1826963"/>
                </a:cubicBezTo>
                <a:cubicBezTo>
                  <a:pt x="2067726" y="1834738"/>
                  <a:pt x="2000202" y="1833490"/>
                  <a:pt x="1932870" y="1821348"/>
                </a:cubicBezTo>
                <a:cubicBezTo>
                  <a:pt x="1901243" y="1815637"/>
                  <a:pt x="1870529" y="1807191"/>
                  <a:pt x="1839718" y="1798168"/>
                </a:cubicBezTo>
                <a:cubicBezTo>
                  <a:pt x="1756789" y="1773884"/>
                  <a:pt x="1681298" y="1735347"/>
                  <a:pt x="1612862" y="1682989"/>
                </a:cubicBezTo>
                <a:cubicBezTo>
                  <a:pt x="1563911" y="1645555"/>
                  <a:pt x="1519326" y="1603227"/>
                  <a:pt x="1483333" y="1553123"/>
                </a:cubicBezTo>
                <a:cubicBezTo>
                  <a:pt x="1465480" y="1528311"/>
                  <a:pt x="1444700" y="1524040"/>
                  <a:pt x="1416912" y="1529559"/>
                </a:cubicBezTo>
                <a:cubicBezTo>
                  <a:pt x="1363258" y="1540214"/>
                  <a:pt x="1309027" y="1539877"/>
                  <a:pt x="1254893" y="1532151"/>
                </a:cubicBezTo>
                <a:cubicBezTo>
                  <a:pt x="1213956" y="1526296"/>
                  <a:pt x="1174459" y="1514826"/>
                  <a:pt x="1135969" y="1500188"/>
                </a:cubicBezTo>
                <a:cubicBezTo>
                  <a:pt x="1085386" y="1480943"/>
                  <a:pt x="1038690" y="1454596"/>
                  <a:pt x="996506" y="1420426"/>
                </a:cubicBezTo>
                <a:cubicBezTo>
                  <a:pt x="965359" y="1395183"/>
                  <a:pt x="936516" y="1367683"/>
                  <a:pt x="912713" y="1335193"/>
                </a:cubicBezTo>
                <a:cubicBezTo>
                  <a:pt x="899083" y="1316572"/>
                  <a:pt x="882046" y="1311149"/>
                  <a:pt x="859730" y="1319068"/>
                </a:cubicBezTo>
                <a:cubicBezTo>
                  <a:pt x="825752" y="1331114"/>
                  <a:pt x="790334" y="1336489"/>
                  <a:pt x="754244" y="1336777"/>
                </a:cubicBezTo>
                <a:cubicBezTo>
                  <a:pt x="715371" y="1337113"/>
                  <a:pt x="677650" y="1331210"/>
                  <a:pt x="640168" y="1319884"/>
                </a:cubicBezTo>
                <a:cubicBezTo>
                  <a:pt x="593664" y="1305822"/>
                  <a:pt x="550712" y="1285810"/>
                  <a:pt x="512271" y="1256247"/>
                </a:cubicBezTo>
                <a:cubicBezTo>
                  <a:pt x="485683" y="1235803"/>
                  <a:pt x="461303" y="1212862"/>
                  <a:pt x="442635" y="1184932"/>
                </a:cubicBezTo>
                <a:cubicBezTo>
                  <a:pt x="428669" y="1164055"/>
                  <a:pt x="407937" y="1155896"/>
                  <a:pt x="385573" y="1151577"/>
                </a:cubicBezTo>
                <a:cubicBezTo>
                  <a:pt x="342908" y="1143275"/>
                  <a:pt x="302163" y="1129741"/>
                  <a:pt x="262330" y="1112656"/>
                </a:cubicBezTo>
                <a:cubicBezTo>
                  <a:pt x="210115" y="1090244"/>
                  <a:pt x="165435" y="1057466"/>
                  <a:pt x="125890" y="1017057"/>
                </a:cubicBezTo>
                <a:cubicBezTo>
                  <a:pt x="84377" y="974632"/>
                  <a:pt x="54671" y="924961"/>
                  <a:pt x="31923" y="870394"/>
                </a:cubicBezTo>
                <a:cubicBezTo>
                  <a:pt x="10326" y="818612"/>
                  <a:pt x="344" y="764717"/>
                  <a:pt x="8" y="709143"/>
                </a:cubicBezTo>
                <a:cubicBezTo>
                  <a:pt x="-280" y="657936"/>
                  <a:pt x="7015" y="607545"/>
                  <a:pt x="24820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dirty="0"/>
              <a:t>%</a:t>
            </a:r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50761E98-12AE-B1D7-2228-43448DA20D8B}"/>
              </a:ext>
            </a:extLst>
          </p:cNvPr>
          <p:cNvSpPr/>
          <p:nvPr/>
        </p:nvSpPr>
        <p:spPr>
          <a:xfrm>
            <a:off x="8928043" y="5227803"/>
            <a:ext cx="4463975" cy="2517955"/>
          </a:xfrm>
          <a:custGeom>
            <a:avLst/>
            <a:gdLst>
              <a:gd name="connsiteX0" fmla="*/ 3392674 w 3417446"/>
              <a:gd name="connsiteY0" fmla="*/ 562336 h 1927649"/>
              <a:gd name="connsiteX1" fmla="*/ 3289540 w 3417446"/>
              <a:gd name="connsiteY1" fmla="*/ 385679 h 1927649"/>
              <a:gd name="connsiteX2" fmla="*/ 3181174 w 3417446"/>
              <a:gd name="connsiteY2" fmla="*/ 303182 h 1927649"/>
              <a:gd name="connsiteX3" fmla="*/ 3025442 w 3417446"/>
              <a:gd name="connsiteY3" fmla="*/ 251111 h 1927649"/>
              <a:gd name="connsiteX4" fmla="*/ 2878300 w 3417446"/>
              <a:gd name="connsiteY4" fmla="*/ 256342 h 1927649"/>
              <a:gd name="connsiteX5" fmla="*/ 2850753 w 3417446"/>
              <a:gd name="connsiteY5" fmla="*/ 262821 h 1927649"/>
              <a:gd name="connsiteX6" fmla="*/ 2796666 w 3417446"/>
              <a:gd name="connsiteY6" fmla="*/ 247655 h 1927649"/>
              <a:gd name="connsiteX7" fmla="*/ 2597069 w 3417446"/>
              <a:gd name="connsiteY7" fmla="*/ 155320 h 1927649"/>
              <a:gd name="connsiteX8" fmla="*/ 2424395 w 3417446"/>
              <a:gd name="connsiteY8" fmla="*/ 157287 h 1927649"/>
              <a:gd name="connsiteX9" fmla="*/ 2222495 w 3417446"/>
              <a:gd name="connsiteY9" fmla="*/ 249623 h 1927649"/>
              <a:gd name="connsiteX10" fmla="*/ 2211313 w 3417446"/>
              <a:gd name="connsiteY10" fmla="*/ 257206 h 1927649"/>
              <a:gd name="connsiteX11" fmla="*/ 2167209 w 3417446"/>
              <a:gd name="connsiteY11" fmla="*/ 247079 h 1927649"/>
              <a:gd name="connsiteX12" fmla="*/ 2025057 w 3417446"/>
              <a:gd name="connsiteY12" fmla="*/ 125517 h 1927649"/>
              <a:gd name="connsiteX13" fmla="*/ 1922403 w 3417446"/>
              <a:gd name="connsiteY13" fmla="*/ 68887 h 1927649"/>
              <a:gd name="connsiteX14" fmla="*/ 1753904 w 3417446"/>
              <a:gd name="connsiteY14" fmla="*/ 14080 h 1927649"/>
              <a:gd name="connsiteX15" fmla="*/ 1527720 w 3417446"/>
              <a:gd name="connsiteY15" fmla="*/ 4194 h 1927649"/>
              <a:gd name="connsiteX16" fmla="*/ 1432073 w 3417446"/>
              <a:gd name="connsiteY16" fmla="*/ 20607 h 1927649"/>
              <a:gd name="connsiteX17" fmla="*/ 1365652 w 3417446"/>
              <a:gd name="connsiteY17" fmla="*/ 39132 h 1927649"/>
              <a:gd name="connsiteX18" fmla="*/ 1293329 w 3417446"/>
              <a:gd name="connsiteY18" fmla="*/ 67015 h 1927649"/>
              <a:gd name="connsiteX19" fmla="*/ 1213135 w 3417446"/>
              <a:gd name="connsiteY19" fmla="*/ 107184 h 1927649"/>
              <a:gd name="connsiteX20" fmla="*/ 1085766 w 3417446"/>
              <a:gd name="connsiteY20" fmla="*/ 200144 h 1927649"/>
              <a:gd name="connsiteX21" fmla="*/ 967658 w 3417446"/>
              <a:gd name="connsiteY21" fmla="*/ 335816 h 1927649"/>
              <a:gd name="connsiteX22" fmla="*/ 896678 w 3417446"/>
              <a:gd name="connsiteY22" fmla="*/ 466977 h 1927649"/>
              <a:gd name="connsiteX23" fmla="*/ 849551 w 3417446"/>
              <a:gd name="connsiteY23" fmla="*/ 619830 h 1927649"/>
              <a:gd name="connsiteX24" fmla="*/ 824643 w 3417446"/>
              <a:gd name="connsiteY24" fmla="*/ 668638 h 1927649"/>
              <a:gd name="connsiteX25" fmla="*/ 784954 w 3417446"/>
              <a:gd name="connsiteY25" fmla="*/ 720565 h 1927649"/>
              <a:gd name="connsiteX26" fmla="*/ 735619 w 3417446"/>
              <a:gd name="connsiteY26" fmla="*/ 745520 h 1927649"/>
              <a:gd name="connsiteX27" fmla="*/ 618327 w 3417446"/>
              <a:gd name="connsiteY27" fmla="*/ 757998 h 1927649"/>
              <a:gd name="connsiteX28" fmla="*/ 513753 w 3417446"/>
              <a:gd name="connsiteY28" fmla="*/ 794088 h 1927649"/>
              <a:gd name="connsiteX29" fmla="*/ 370835 w 3417446"/>
              <a:gd name="connsiteY29" fmla="*/ 893527 h 1927649"/>
              <a:gd name="connsiteX30" fmla="*/ 302303 w 3417446"/>
              <a:gd name="connsiteY30" fmla="*/ 982071 h 1927649"/>
              <a:gd name="connsiteX31" fmla="*/ 247448 w 3417446"/>
              <a:gd name="connsiteY31" fmla="*/ 1111072 h 1927649"/>
              <a:gd name="connsiteX32" fmla="*/ 217069 w 3417446"/>
              <a:gd name="connsiteY32" fmla="*/ 1141691 h 1927649"/>
              <a:gd name="connsiteX33" fmla="*/ 100402 w 3417446"/>
              <a:gd name="connsiteY33" fmla="*/ 1222989 h 1927649"/>
              <a:gd name="connsiteX34" fmla="*/ 21744 w 3417446"/>
              <a:gd name="connsiteY34" fmla="*/ 1349927 h 1927649"/>
              <a:gd name="connsiteX35" fmla="*/ 4803 w 3417446"/>
              <a:gd name="connsiteY35" fmla="*/ 1536806 h 1927649"/>
              <a:gd name="connsiteX36" fmla="*/ 99922 w 3417446"/>
              <a:gd name="connsiteY36" fmla="*/ 1730692 h 1927649"/>
              <a:gd name="connsiteX37" fmla="*/ 271828 w 3417446"/>
              <a:gd name="connsiteY37" fmla="*/ 1834930 h 1927649"/>
              <a:gd name="connsiteX38" fmla="*/ 413739 w 3417446"/>
              <a:gd name="connsiteY38" fmla="*/ 1843664 h 1927649"/>
              <a:gd name="connsiteX39" fmla="*/ 477088 w 3417446"/>
              <a:gd name="connsiteY39" fmla="*/ 1859166 h 1927649"/>
              <a:gd name="connsiteX40" fmla="*/ 659120 w 3417446"/>
              <a:gd name="connsiteY40" fmla="*/ 1926258 h 1927649"/>
              <a:gd name="connsiteX41" fmla="*/ 769357 w 3417446"/>
              <a:gd name="connsiteY41" fmla="*/ 1918915 h 1927649"/>
              <a:gd name="connsiteX42" fmla="*/ 930225 w 3417446"/>
              <a:gd name="connsiteY42" fmla="*/ 1847216 h 1927649"/>
              <a:gd name="connsiteX43" fmla="*/ 1005332 w 3417446"/>
              <a:gd name="connsiteY43" fmla="*/ 1770909 h 1927649"/>
              <a:gd name="connsiteX44" fmla="*/ 1054907 w 3417446"/>
              <a:gd name="connsiteY44" fmla="*/ 1758671 h 1927649"/>
              <a:gd name="connsiteX45" fmla="*/ 1281907 w 3417446"/>
              <a:gd name="connsiteY45" fmla="*/ 1826963 h 1927649"/>
              <a:gd name="connsiteX46" fmla="*/ 1484576 w 3417446"/>
              <a:gd name="connsiteY46" fmla="*/ 1821348 h 1927649"/>
              <a:gd name="connsiteX47" fmla="*/ 1577728 w 3417446"/>
              <a:gd name="connsiteY47" fmla="*/ 1798168 h 1927649"/>
              <a:gd name="connsiteX48" fmla="*/ 1804584 w 3417446"/>
              <a:gd name="connsiteY48" fmla="*/ 1682989 h 1927649"/>
              <a:gd name="connsiteX49" fmla="*/ 1934113 w 3417446"/>
              <a:gd name="connsiteY49" fmla="*/ 1553123 h 1927649"/>
              <a:gd name="connsiteX50" fmla="*/ 2000533 w 3417446"/>
              <a:gd name="connsiteY50" fmla="*/ 1529559 h 1927649"/>
              <a:gd name="connsiteX51" fmla="*/ 2162553 w 3417446"/>
              <a:gd name="connsiteY51" fmla="*/ 1532151 h 1927649"/>
              <a:gd name="connsiteX52" fmla="*/ 2281476 w 3417446"/>
              <a:gd name="connsiteY52" fmla="*/ 1500188 h 1927649"/>
              <a:gd name="connsiteX53" fmla="*/ 2420940 w 3417446"/>
              <a:gd name="connsiteY53" fmla="*/ 1420426 h 1927649"/>
              <a:gd name="connsiteX54" fmla="*/ 2504733 w 3417446"/>
              <a:gd name="connsiteY54" fmla="*/ 1335193 h 1927649"/>
              <a:gd name="connsiteX55" fmla="*/ 2557716 w 3417446"/>
              <a:gd name="connsiteY55" fmla="*/ 1319068 h 1927649"/>
              <a:gd name="connsiteX56" fmla="*/ 2663201 w 3417446"/>
              <a:gd name="connsiteY56" fmla="*/ 1336777 h 1927649"/>
              <a:gd name="connsiteX57" fmla="*/ 2777277 w 3417446"/>
              <a:gd name="connsiteY57" fmla="*/ 1319884 h 1927649"/>
              <a:gd name="connsiteX58" fmla="*/ 2905176 w 3417446"/>
              <a:gd name="connsiteY58" fmla="*/ 1256247 h 1927649"/>
              <a:gd name="connsiteX59" fmla="*/ 2974810 w 3417446"/>
              <a:gd name="connsiteY59" fmla="*/ 1184932 h 1927649"/>
              <a:gd name="connsiteX60" fmla="*/ 3031873 w 3417446"/>
              <a:gd name="connsiteY60" fmla="*/ 1151577 h 1927649"/>
              <a:gd name="connsiteX61" fmla="*/ 3155115 w 3417446"/>
              <a:gd name="connsiteY61" fmla="*/ 1112656 h 1927649"/>
              <a:gd name="connsiteX62" fmla="*/ 3291555 w 3417446"/>
              <a:gd name="connsiteY62" fmla="*/ 1017057 h 1927649"/>
              <a:gd name="connsiteX63" fmla="*/ 3385523 w 3417446"/>
              <a:gd name="connsiteY63" fmla="*/ 870394 h 1927649"/>
              <a:gd name="connsiteX64" fmla="*/ 3417438 w 3417446"/>
              <a:gd name="connsiteY64" fmla="*/ 709143 h 1927649"/>
              <a:gd name="connsiteX65" fmla="*/ 3392626 w 3417446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6" h="1927649">
                <a:moveTo>
                  <a:pt x="3392674" y="562336"/>
                </a:moveTo>
                <a:cubicBezTo>
                  <a:pt x="3371750" y="493132"/>
                  <a:pt x="3337100" y="435782"/>
                  <a:pt x="3289540" y="385679"/>
                </a:cubicBezTo>
                <a:cubicBezTo>
                  <a:pt x="3257770" y="352229"/>
                  <a:pt x="3221536" y="325402"/>
                  <a:pt x="3181174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4" y="244728"/>
                  <a:pt x="2927155" y="246072"/>
                  <a:pt x="2878300" y="256342"/>
                </a:cubicBezTo>
                <a:cubicBezTo>
                  <a:pt x="2869038" y="258310"/>
                  <a:pt x="2860015" y="261045"/>
                  <a:pt x="2850753" y="262821"/>
                </a:cubicBezTo>
                <a:cubicBezTo>
                  <a:pt x="2830164" y="266756"/>
                  <a:pt x="2813992" y="261477"/>
                  <a:pt x="2796666" y="247655"/>
                </a:cubicBezTo>
                <a:cubicBezTo>
                  <a:pt x="2738021" y="200816"/>
                  <a:pt x="2671600" y="168901"/>
                  <a:pt x="2597069" y="155320"/>
                </a:cubicBezTo>
                <a:cubicBezTo>
                  <a:pt x="2539335" y="144762"/>
                  <a:pt x="2481985" y="145433"/>
                  <a:pt x="2424395" y="157287"/>
                </a:cubicBezTo>
                <a:cubicBezTo>
                  <a:pt x="2349816" y="172597"/>
                  <a:pt x="2282724" y="203407"/>
                  <a:pt x="2222495" y="249623"/>
                </a:cubicBezTo>
                <a:cubicBezTo>
                  <a:pt x="2218896" y="252359"/>
                  <a:pt x="2215343" y="255334"/>
                  <a:pt x="2211313" y="257206"/>
                </a:cubicBezTo>
                <a:cubicBezTo>
                  <a:pt x="2191109" y="266708"/>
                  <a:pt x="2182614" y="264357"/>
                  <a:pt x="2167209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1"/>
                  <a:pt x="1957869" y="85396"/>
                  <a:pt x="1922403" y="68887"/>
                </a:cubicBezTo>
                <a:cubicBezTo>
                  <a:pt x="1868508" y="43835"/>
                  <a:pt x="1812310" y="25550"/>
                  <a:pt x="1753904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70" y="7505"/>
                  <a:pt x="1463795" y="13984"/>
                  <a:pt x="1432073" y="20607"/>
                </a:cubicBezTo>
                <a:cubicBezTo>
                  <a:pt x="1409421" y="25310"/>
                  <a:pt x="1387585" y="32749"/>
                  <a:pt x="1365652" y="39132"/>
                </a:cubicBezTo>
                <a:cubicBezTo>
                  <a:pt x="1341081" y="46283"/>
                  <a:pt x="1316989" y="56457"/>
                  <a:pt x="1293329" y="67015"/>
                </a:cubicBezTo>
                <a:cubicBezTo>
                  <a:pt x="1265974" y="79253"/>
                  <a:pt x="1239050" y="92163"/>
                  <a:pt x="1213135" y="107184"/>
                </a:cubicBezTo>
                <a:cubicBezTo>
                  <a:pt x="1167351" y="133628"/>
                  <a:pt x="1125215" y="165014"/>
                  <a:pt x="1085766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8" y="466977"/>
                </a:cubicBezTo>
                <a:cubicBezTo>
                  <a:pt x="875562" y="516361"/>
                  <a:pt x="859773" y="567135"/>
                  <a:pt x="849551" y="619830"/>
                </a:cubicBezTo>
                <a:cubicBezTo>
                  <a:pt x="846000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5"/>
                </a:cubicBezTo>
                <a:cubicBezTo>
                  <a:pt x="772716" y="738034"/>
                  <a:pt x="756543" y="745856"/>
                  <a:pt x="735619" y="745520"/>
                </a:cubicBezTo>
                <a:cubicBezTo>
                  <a:pt x="696026" y="744945"/>
                  <a:pt x="656720" y="748976"/>
                  <a:pt x="618327" y="757998"/>
                </a:cubicBezTo>
                <a:cubicBezTo>
                  <a:pt x="582430" y="766445"/>
                  <a:pt x="547684" y="778779"/>
                  <a:pt x="513753" y="794088"/>
                </a:cubicBezTo>
                <a:cubicBezTo>
                  <a:pt x="459715" y="818467"/>
                  <a:pt x="412779" y="852494"/>
                  <a:pt x="370835" y="893527"/>
                </a:cubicBezTo>
                <a:cubicBezTo>
                  <a:pt x="344007" y="919730"/>
                  <a:pt x="321835" y="949917"/>
                  <a:pt x="302303" y="982071"/>
                </a:cubicBezTo>
                <a:cubicBezTo>
                  <a:pt x="277731" y="1022480"/>
                  <a:pt x="260070" y="1065673"/>
                  <a:pt x="247448" y="1111072"/>
                </a:cubicBezTo>
                <a:cubicBezTo>
                  <a:pt x="243081" y="1126766"/>
                  <a:pt x="230699" y="1135452"/>
                  <a:pt x="217069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6"/>
                  <a:pt x="39836" y="1302319"/>
                  <a:pt x="21744" y="1349927"/>
                </a:cubicBezTo>
                <a:cubicBezTo>
                  <a:pt x="-1388" y="1410876"/>
                  <a:pt x="-4316" y="1473169"/>
                  <a:pt x="4803" y="1536806"/>
                </a:cubicBezTo>
                <a:cubicBezTo>
                  <a:pt x="15553" y="1611721"/>
                  <a:pt x="50443" y="1674830"/>
                  <a:pt x="99922" y="1730692"/>
                </a:cubicBezTo>
                <a:cubicBezTo>
                  <a:pt x="146378" y="1783147"/>
                  <a:pt x="205792" y="1815157"/>
                  <a:pt x="271828" y="1834930"/>
                </a:cubicBezTo>
                <a:cubicBezTo>
                  <a:pt x="318092" y="1848751"/>
                  <a:pt x="365940" y="1850335"/>
                  <a:pt x="413739" y="1843664"/>
                </a:cubicBezTo>
                <a:cubicBezTo>
                  <a:pt x="437207" y="1840353"/>
                  <a:pt x="457027" y="1844816"/>
                  <a:pt x="477088" y="1859166"/>
                </a:cubicBezTo>
                <a:cubicBezTo>
                  <a:pt x="531318" y="1898039"/>
                  <a:pt x="592364" y="1920739"/>
                  <a:pt x="659120" y="1926258"/>
                </a:cubicBezTo>
                <a:cubicBezTo>
                  <a:pt x="696121" y="1929329"/>
                  <a:pt x="732835" y="1927506"/>
                  <a:pt x="769357" y="1918915"/>
                </a:cubicBezTo>
                <a:cubicBezTo>
                  <a:pt x="827619" y="1905141"/>
                  <a:pt x="882569" y="1884409"/>
                  <a:pt x="930225" y="1847216"/>
                </a:cubicBezTo>
                <a:cubicBezTo>
                  <a:pt x="958588" y="1825092"/>
                  <a:pt x="984407" y="1800472"/>
                  <a:pt x="1005332" y="1770909"/>
                </a:cubicBezTo>
                <a:cubicBezTo>
                  <a:pt x="1018625" y="1752096"/>
                  <a:pt x="1034223" y="1748209"/>
                  <a:pt x="1054907" y="1758671"/>
                </a:cubicBezTo>
                <a:cubicBezTo>
                  <a:pt x="1126510" y="1794953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8" y="1798168"/>
                </a:cubicBezTo>
                <a:cubicBezTo>
                  <a:pt x="1660657" y="1773884"/>
                  <a:pt x="1736148" y="1735347"/>
                  <a:pt x="1804584" y="1682989"/>
                </a:cubicBezTo>
                <a:cubicBezTo>
                  <a:pt x="1853535" y="1645555"/>
                  <a:pt x="1898119" y="1603227"/>
                  <a:pt x="1934113" y="1553123"/>
                </a:cubicBezTo>
                <a:cubicBezTo>
                  <a:pt x="1951966" y="1528311"/>
                  <a:pt x="1972746" y="1524040"/>
                  <a:pt x="2000533" y="1529559"/>
                </a:cubicBezTo>
                <a:cubicBezTo>
                  <a:pt x="2054188" y="1540214"/>
                  <a:pt x="2108419" y="1539877"/>
                  <a:pt x="2162553" y="1532151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3"/>
                  <a:pt x="2378755" y="1454596"/>
                  <a:pt x="2420940" y="1420426"/>
                </a:cubicBezTo>
                <a:cubicBezTo>
                  <a:pt x="2452086" y="1395183"/>
                  <a:pt x="2480929" y="1367683"/>
                  <a:pt x="2504733" y="1335193"/>
                </a:cubicBezTo>
                <a:cubicBezTo>
                  <a:pt x="2518363" y="1316572"/>
                  <a:pt x="2535400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3"/>
                  <a:pt x="2739796" y="1331210"/>
                  <a:pt x="2777277" y="1319884"/>
                </a:cubicBezTo>
                <a:cubicBezTo>
                  <a:pt x="2823781" y="1305822"/>
                  <a:pt x="2866734" y="1285810"/>
                  <a:pt x="2905176" y="1256247"/>
                </a:cubicBezTo>
                <a:cubicBezTo>
                  <a:pt x="2931762" y="1235803"/>
                  <a:pt x="2956142" y="1212862"/>
                  <a:pt x="2974810" y="1184932"/>
                </a:cubicBezTo>
                <a:cubicBezTo>
                  <a:pt x="2988777" y="1164055"/>
                  <a:pt x="3009509" y="1155896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1" y="1090244"/>
                  <a:pt x="3252010" y="1057466"/>
                  <a:pt x="3291555" y="1017057"/>
                </a:cubicBezTo>
                <a:cubicBezTo>
                  <a:pt x="3333068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8" y="709143"/>
                </a:cubicBezTo>
                <a:cubicBezTo>
                  <a:pt x="3417725" y="657936"/>
                  <a:pt x="3410430" y="607545"/>
                  <a:pt x="3392626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0D68CC53-4816-AF96-57DD-2EDCD8CFA257}"/>
              </a:ext>
            </a:extLst>
          </p:cNvPr>
          <p:cNvGrpSpPr/>
          <p:nvPr/>
        </p:nvGrpSpPr>
        <p:grpSpPr>
          <a:xfrm>
            <a:off x="1114012" y="1004968"/>
            <a:ext cx="690649" cy="3369856"/>
            <a:chOff x="1114012" y="1004968"/>
            <a:chExt cx="690649" cy="3369856"/>
          </a:xfrm>
        </p:grpSpPr>
        <p:grpSp>
          <p:nvGrpSpPr>
            <p:cNvPr id="1804" name="Graphic 1009">
              <a:extLst>
                <a:ext uri="{FF2B5EF4-FFF2-40B4-BE49-F238E27FC236}">
                  <a16:creationId xmlns:a16="http://schemas.microsoft.com/office/drawing/2014/main" id="{1A139CDE-0547-9CCF-3A05-9BAD96E00017}"/>
                </a:ext>
              </a:extLst>
            </p:cNvPr>
            <p:cNvGrpSpPr/>
            <p:nvPr/>
          </p:nvGrpSpPr>
          <p:grpSpPr>
            <a:xfrm>
              <a:off x="1359522" y="1004968"/>
              <a:ext cx="62687" cy="2976369"/>
              <a:chOff x="2442351" y="803811"/>
              <a:chExt cx="47991" cy="2278593"/>
            </a:xfrm>
          </p:grpSpPr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CD89A448-665C-BB9A-C4F4-19097381DFF7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BDCD488C-37B7-D910-B26E-665E0CC84811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0" name="Graphic 1009">
              <a:extLst>
                <a:ext uri="{FF2B5EF4-FFF2-40B4-BE49-F238E27FC236}">
                  <a16:creationId xmlns:a16="http://schemas.microsoft.com/office/drawing/2014/main" id="{47F8B370-C2B6-1688-C5BB-7A24FB1DF29B}"/>
                </a:ext>
              </a:extLst>
            </p:cNvPr>
            <p:cNvGrpSpPr/>
            <p:nvPr/>
          </p:nvGrpSpPr>
          <p:grpSpPr>
            <a:xfrm>
              <a:off x="1120430" y="2238357"/>
              <a:ext cx="470787" cy="476994"/>
              <a:chOff x="2259311" y="1748046"/>
              <a:chExt cx="360416" cy="365168"/>
            </a:xfrm>
          </p:grpSpPr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B2451977-89FE-692B-C1B1-6DF3C7A2F81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F4AC798D-75EE-E74A-0A27-9A9016727C5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3" name="Graphic 1009">
              <a:extLst>
                <a:ext uri="{FF2B5EF4-FFF2-40B4-BE49-F238E27FC236}">
                  <a16:creationId xmlns:a16="http://schemas.microsoft.com/office/drawing/2014/main" id="{E32154F6-6745-6B36-303C-2608C1CE6FFA}"/>
                </a:ext>
              </a:extLst>
            </p:cNvPr>
            <p:cNvGrpSpPr/>
            <p:nvPr/>
          </p:nvGrpSpPr>
          <p:grpSpPr>
            <a:xfrm>
              <a:off x="1114012" y="3819055"/>
              <a:ext cx="690649" cy="555769"/>
              <a:chOff x="2254399" y="2958167"/>
              <a:chExt cx="528734" cy="425475"/>
            </a:xfrm>
          </p:grpSpPr>
          <p:grpSp>
            <p:nvGrpSpPr>
              <p:cNvPr id="1814" name="Graphic 1009">
                <a:extLst>
                  <a:ext uri="{FF2B5EF4-FFF2-40B4-BE49-F238E27FC236}">
                    <a16:creationId xmlns:a16="http://schemas.microsoft.com/office/drawing/2014/main" id="{F163566D-B84C-1822-9C72-FB5650112802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21DCB4CC-27A4-4F47-975B-5AE8BCF77E20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4F6E1BEA-51E6-473B-A9B1-9517B7C71A82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EDBA67F1-C73D-DB23-33E7-81F11591B6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8" name="Graphic 1009">
                <a:extLst>
                  <a:ext uri="{FF2B5EF4-FFF2-40B4-BE49-F238E27FC236}">
                    <a16:creationId xmlns:a16="http://schemas.microsoft.com/office/drawing/2014/main" id="{E43C873A-09EF-4D6C-E8D2-AB477932989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925CA65B-1E7B-C637-59E0-A7FBBED4D8C7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3646D0EB-9CCA-E358-171C-8BBFA1C81836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E11A3B56-82E0-9532-AB3C-8EA31128C36A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B4BD71D3-0698-02EE-8EF0-CD8234B54A9E}"/>
              </a:ext>
            </a:extLst>
          </p:cNvPr>
          <p:cNvGrpSpPr/>
          <p:nvPr/>
        </p:nvGrpSpPr>
        <p:grpSpPr>
          <a:xfrm>
            <a:off x="2676587" y="1004968"/>
            <a:ext cx="940679" cy="4503411"/>
            <a:chOff x="2676587" y="1004968"/>
            <a:chExt cx="940679" cy="4503411"/>
          </a:xfrm>
        </p:grpSpPr>
        <p:grpSp>
          <p:nvGrpSpPr>
            <p:cNvPr id="1807" name="Graphic 1009">
              <a:extLst>
                <a:ext uri="{FF2B5EF4-FFF2-40B4-BE49-F238E27FC236}">
                  <a16:creationId xmlns:a16="http://schemas.microsoft.com/office/drawing/2014/main" id="{AC0C0D0F-A9BF-FF26-A883-96D17B71B05D}"/>
                </a:ext>
              </a:extLst>
            </p:cNvPr>
            <p:cNvGrpSpPr/>
            <p:nvPr/>
          </p:nvGrpSpPr>
          <p:grpSpPr>
            <a:xfrm>
              <a:off x="3126512" y="1004968"/>
              <a:ext cx="62687" cy="4128764"/>
              <a:chOff x="3795090" y="803811"/>
              <a:chExt cx="47991" cy="3160822"/>
            </a:xfrm>
          </p:grpSpPr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3EB6DE30-AC49-9D11-E417-B979CDE6F9CA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FAE251BC-62ED-571F-12FD-D06A19E9D324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22" name="Graphic 1009">
              <a:extLst>
                <a:ext uri="{FF2B5EF4-FFF2-40B4-BE49-F238E27FC236}">
                  <a16:creationId xmlns:a16="http://schemas.microsoft.com/office/drawing/2014/main" id="{E8A634BC-AA62-3C55-9435-9C72B585442A}"/>
                </a:ext>
              </a:extLst>
            </p:cNvPr>
            <p:cNvGrpSpPr/>
            <p:nvPr/>
          </p:nvGrpSpPr>
          <p:grpSpPr>
            <a:xfrm>
              <a:off x="2880140" y="1772712"/>
              <a:ext cx="676663" cy="806048"/>
              <a:chOff x="3606477" y="1391566"/>
              <a:chExt cx="518027" cy="617079"/>
            </a:xfrm>
          </p:grpSpPr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61662E9A-E61C-B399-F9BA-8F4461A70A83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B6786665-7E8F-211A-1715-949D350C7C5C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8" name="Group 2017">
              <a:extLst>
                <a:ext uri="{FF2B5EF4-FFF2-40B4-BE49-F238E27FC236}">
                  <a16:creationId xmlns:a16="http://schemas.microsoft.com/office/drawing/2014/main" id="{E26AECC7-E415-5F4A-CBA7-D804B61EE555}"/>
                </a:ext>
              </a:extLst>
            </p:cNvPr>
            <p:cNvGrpSpPr/>
            <p:nvPr/>
          </p:nvGrpSpPr>
          <p:grpSpPr>
            <a:xfrm>
              <a:off x="2676587" y="4526972"/>
              <a:ext cx="940679" cy="981407"/>
              <a:chOff x="2676587" y="4526972"/>
              <a:chExt cx="940679" cy="981407"/>
            </a:xfrm>
          </p:grpSpPr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1D05D9BE-7C8E-9CC8-0BDE-89CD4813BC78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37AACB2B-96E5-7067-CDFC-FD6754539EC3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3384D930-68A4-9506-27C5-C95F2E320EF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56E2D6E6-FBB5-7F76-971C-E0A9AEEFB64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FB98F3E1-D423-8408-C170-3AC1CCCE7A2E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3ED98DFD-3E4A-6D64-7C9B-A47B5C46B510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CA5F5AF2-B36B-5DFE-D5CD-8FBDFE382027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B4BE6F8-9C74-BC22-5CD3-0DCA1E1B01D9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F18337F0-9EB5-4273-30CB-34D2FAB1D214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D67909D8-B4CE-AE51-68E5-7A0BFFE34FE8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CDCD0404-D83C-3D79-9F61-3A7509624998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CD7AA448-5DC6-D436-7E95-F16707612954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27AEE951-6E50-425F-2311-5F959E81C9BE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D0880F46-2F4E-C9C4-362D-CB6FC3DA577F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84E81FAA-6963-2304-4F67-C85F4D731D99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44" name="Graphic 1009">
                <a:extLst>
                  <a:ext uri="{FF2B5EF4-FFF2-40B4-BE49-F238E27FC236}">
                    <a16:creationId xmlns:a16="http://schemas.microsoft.com/office/drawing/2014/main" id="{93A3AB02-528A-4F3C-1392-4B43AE3AAB7C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1845" name="Graphic 1009">
                  <a:extLst>
                    <a:ext uri="{FF2B5EF4-FFF2-40B4-BE49-F238E27FC236}">
                      <a16:creationId xmlns:a16="http://schemas.microsoft.com/office/drawing/2014/main" id="{95733AB4-2236-43E9-1BDA-E5A053E75FB1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D7764CFE-1D70-D1D2-20B7-24F26ABBF67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7" name="Freeform: Shape 1846">
                    <a:extLst>
                      <a:ext uri="{FF2B5EF4-FFF2-40B4-BE49-F238E27FC236}">
                        <a16:creationId xmlns:a16="http://schemas.microsoft.com/office/drawing/2014/main" id="{F073E679-BE49-DECF-911A-DA7265F98D8C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8" name="Freeform: Shape 1847">
                    <a:extLst>
                      <a:ext uri="{FF2B5EF4-FFF2-40B4-BE49-F238E27FC236}">
                        <a16:creationId xmlns:a16="http://schemas.microsoft.com/office/drawing/2014/main" id="{569A46EE-4007-E1FE-BAAC-22DFC65D9729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49" name="Freeform: Shape 1848">
                  <a:extLst>
                    <a:ext uri="{FF2B5EF4-FFF2-40B4-BE49-F238E27FC236}">
                      <a16:creationId xmlns:a16="http://schemas.microsoft.com/office/drawing/2014/main" id="{2A6ECBB6-2726-78CA-250F-2ED025D27FEF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BC4A271D-C3D5-C48E-5FAB-8957A4EF67AF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D84AC5EC-DADF-44F8-C29C-572BD9EFD768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0E9D69A-B6AF-984B-D51B-C95889ADA142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53" name="Graphic 1009">
                <a:extLst>
                  <a:ext uri="{FF2B5EF4-FFF2-40B4-BE49-F238E27FC236}">
                    <a16:creationId xmlns:a16="http://schemas.microsoft.com/office/drawing/2014/main" id="{850D7AE6-2187-7686-8874-518621B61C9B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1854" name="Freeform: Shape 1853">
                  <a:extLst>
                    <a:ext uri="{FF2B5EF4-FFF2-40B4-BE49-F238E27FC236}">
                      <a16:creationId xmlns:a16="http://schemas.microsoft.com/office/drawing/2014/main" id="{A9BC8F45-A07F-35FF-98A6-C334DE0DAC28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5" name="Freeform: Shape 1854">
                  <a:extLst>
                    <a:ext uri="{FF2B5EF4-FFF2-40B4-BE49-F238E27FC236}">
                      <a16:creationId xmlns:a16="http://schemas.microsoft.com/office/drawing/2014/main" id="{5773DC97-27CD-75A8-7048-4496476F3E29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6" name="Freeform: Shape 1855">
                  <a:extLst>
                    <a:ext uri="{FF2B5EF4-FFF2-40B4-BE49-F238E27FC236}">
                      <a16:creationId xmlns:a16="http://schemas.microsoft.com/office/drawing/2014/main" id="{ED8B21CD-1B60-A914-6C62-C39C2DF89061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7" name="Freeform: Shape 1856">
                  <a:extLst>
                    <a:ext uri="{FF2B5EF4-FFF2-40B4-BE49-F238E27FC236}">
                      <a16:creationId xmlns:a16="http://schemas.microsoft.com/office/drawing/2014/main" id="{55232EB7-0F58-C40D-1A5E-8A73A904671C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8" name="Freeform: Shape 1857">
                  <a:extLst>
                    <a:ext uri="{FF2B5EF4-FFF2-40B4-BE49-F238E27FC236}">
                      <a16:creationId xmlns:a16="http://schemas.microsoft.com/office/drawing/2014/main" id="{EAEF5063-6092-684B-FE08-2529A19EB984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9" name="Freeform: Shape 1858">
                  <a:extLst>
                    <a:ext uri="{FF2B5EF4-FFF2-40B4-BE49-F238E27FC236}">
                      <a16:creationId xmlns:a16="http://schemas.microsoft.com/office/drawing/2014/main" id="{9B39CD43-517C-D721-39D7-4083BF47685F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0" name="Freeform: Shape 1859">
                  <a:extLst>
                    <a:ext uri="{FF2B5EF4-FFF2-40B4-BE49-F238E27FC236}">
                      <a16:creationId xmlns:a16="http://schemas.microsoft.com/office/drawing/2014/main" id="{0D1867C1-C00F-5FE4-5C2C-C1A527CF78F1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1" name="Freeform: Shape 1860">
                  <a:extLst>
                    <a:ext uri="{FF2B5EF4-FFF2-40B4-BE49-F238E27FC236}">
                      <a16:creationId xmlns:a16="http://schemas.microsoft.com/office/drawing/2014/main" id="{B7B6B469-7D52-D687-4402-D9D3F53C6196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2" name="Freeform: Shape 1861">
                  <a:extLst>
                    <a:ext uri="{FF2B5EF4-FFF2-40B4-BE49-F238E27FC236}">
                      <a16:creationId xmlns:a16="http://schemas.microsoft.com/office/drawing/2014/main" id="{C7EE33F2-78E9-70D0-8C21-03FDF55BDBB7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4264D4F-FA64-6331-02EE-1826439AB538}"/>
              </a:ext>
            </a:extLst>
          </p:cNvPr>
          <p:cNvGrpSpPr/>
          <p:nvPr/>
        </p:nvGrpSpPr>
        <p:grpSpPr>
          <a:xfrm>
            <a:off x="8352672" y="1004968"/>
            <a:ext cx="1580596" cy="4417256"/>
            <a:chOff x="8352672" y="1004968"/>
            <a:chExt cx="1580596" cy="4417256"/>
          </a:xfrm>
        </p:grpSpPr>
        <p:grpSp>
          <p:nvGrpSpPr>
            <p:cNvPr id="1866" name="Graphic 1009">
              <a:extLst>
                <a:ext uri="{FF2B5EF4-FFF2-40B4-BE49-F238E27FC236}">
                  <a16:creationId xmlns:a16="http://schemas.microsoft.com/office/drawing/2014/main" id="{3B15D4C4-9EB1-6ABD-E8FC-4B80900795FF}"/>
                </a:ext>
              </a:extLst>
            </p:cNvPr>
            <p:cNvGrpSpPr/>
            <p:nvPr/>
          </p:nvGrpSpPr>
          <p:grpSpPr>
            <a:xfrm>
              <a:off x="9116552" y="1004968"/>
              <a:ext cx="62687" cy="3482137"/>
              <a:chOff x="8380832" y="803811"/>
              <a:chExt cx="47991" cy="2665789"/>
            </a:xfrm>
          </p:grpSpPr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ACFC6F5-B2B3-5C63-B216-8E00F4F9EBD1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C75EA66A-0DFF-8AC0-D749-3BF11364391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69" name="Graphic 1009">
              <a:extLst>
                <a:ext uri="{FF2B5EF4-FFF2-40B4-BE49-F238E27FC236}">
                  <a16:creationId xmlns:a16="http://schemas.microsoft.com/office/drawing/2014/main" id="{45B983EF-EC12-52CB-3631-6277D95DA18F}"/>
                </a:ext>
              </a:extLst>
            </p:cNvPr>
            <p:cNvGrpSpPr/>
            <p:nvPr/>
          </p:nvGrpSpPr>
          <p:grpSpPr>
            <a:xfrm>
              <a:off x="8352672" y="1710895"/>
              <a:ext cx="1580596" cy="861286"/>
              <a:chOff x="7796035" y="1344241"/>
              <a:chExt cx="1210043" cy="659367"/>
            </a:xfrm>
          </p:grpSpPr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6B811E4F-1188-4790-1B54-C1385DE522BB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685B6F36-99B1-1FBD-1D55-614E54195546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72" name="Graphic 1009">
              <a:extLst>
                <a:ext uri="{FF2B5EF4-FFF2-40B4-BE49-F238E27FC236}">
                  <a16:creationId xmlns:a16="http://schemas.microsoft.com/office/drawing/2014/main" id="{563B903D-88DA-4EE0-9969-9BB82BEC9B24}"/>
                </a:ext>
              </a:extLst>
            </p:cNvPr>
            <p:cNvGrpSpPr/>
            <p:nvPr/>
          </p:nvGrpSpPr>
          <p:grpSpPr>
            <a:xfrm>
              <a:off x="8735510" y="4316575"/>
              <a:ext cx="993062" cy="1105649"/>
              <a:chOff x="8089121" y="3339049"/>
              <a:chExt cx="760250" cy="846442"/>
            </a:xfrm>
          </p:grpSpPr>
          <p:grpSp>
            <p:nvGrpSpPr>
              <p:cNvPr id="1873" name="Graphic 1009">
                <a:extLst>
                  <a:ext uri="{FF2B5EF4-FFF2-40B4-BE49-F238E27FC236}">
                    <a16:creationId xmlns:a16="http://schemas.microsoft.com/office/drawing/2014/main" id="{D5351371-5FC3-B3E6-9C89-683927C876B1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1874" name="Freeform: Shape 1873">
                  <a:extLst>
                    <a:ext uri="{FF2B5EF4-FFF2-40B4-BE49-F238E27FC236}">
                      <a16:creationId xmlns:a16="http://schemas.microsoft.com/office/drawing/2014/main" id="{4B1BEB46-8DB3-FE19-0EEB-1F507B4E093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5" name="Freeform: Shape 1874">
                  <a:extLst>
                    <a:ext uri="{FF2B5EF4-FFF2-40B4-BE49-F238E27FC236}">
                      <a16:creationId xmlns:a16="http://schemas.microsoft.com/office/drawing/2014/main" id="{550622E8-D153-ECB2-8EC2-5AC63AE3FD0A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6" name="Freeform: Shape 1875">
                  <a:extLst>
                    <a:ext uri="{FF2B5EF4-FFF2-40B4-BE49-F238E27FC236}">
                      <a16:creationId xmlns:a16="http://schemas.microsoft.com/office/drawing/2014/main" id="{E79A2F12-3DC4-B6B9-6BE5-6963E0E03640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7" name="Freeform: Shape 1876">
                  <a:extLst>
                    <a:ext uri="{FF2B5EF4-FFF2-40B4-BE49-F238E27FC236}">
                      <a16:creationId xmlns:a16="http://schemas.microsoft.com/office/drawing/2014/main" id="{9AD46669-AC7D-7938-0C97-329191B34A63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8" name="Freeform: Shape 1877">
                  <a:extLst>
                    <a:ext uri="{FF2B5EF4-FFF2-40B4-BE49-F238E27FC236}">
                      <a16:creationId xmlns:a16="http://schemas.microsoft.com/office/drawing/2014/main" id="{B09BD342-1240-233D-3711-AFE565DDB5A6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9" name="Freeform: Shape 1878">
                  <a:extLst>
                    <a:ext uri="{FF2B5EF4-FFF2-40B4-BE49-F238E27FC236}">
                      <a16:creationId xmlns:a16="http://schemas.microsoft.com/office/drawing/2014/main" id="{72334C16-8505-3823-880C-5128CF108B36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0" name="Freeform: Shape 1879">
                  <a:extLst>
                    <a:ext uri="{FF2B5EF4-FFF2-40B4-BE49-F238E27FC236}">
                      <a16:creationId xmlns:a16="http://schemas.microsoft.com/office/drawing/2014/main" id="{42BA4C3B-E429-0D93-BBBF-FBF781D8A407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1" name="Freeform: Shape 1880">
                  <a:extLst>
                    <a:ext uri="{FF2B5EF4-FFF2-40B4-BE49-F238E27FC236}">
                      <a16:creationId xmlns:a16="http://schemas.microsoft.com/office/drawing/2014/main" id="{26048CFF-AEDB-7796-A15A-389F721E68EA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82" name="Graphic 1009">
                <a:extLst>
                  <a:ext uri="{FF2B5EF4-FFF2-40B4-BE49-F238E27FC236}">
                    <a16:creationId xmlns:a16="http://schemas.microsoft.com/office/drawing/2014/main" id="{C53ACE0F-BB42-C636-2DC7-C79C49832FF3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1883" name="Freeform: Shape 1882">
                  <a:extLst>
                    <a:ext uri="{FF2B5EF4-FFF2-40B4-BE49-F238E27FC236}">
                      <a16:creationId xmlns:a16="http://schemas.microsoft.com/office/drawing/2014/main" id="{0308D9CE-2EE5-2433-6099-2A16BB95F134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4" name="Freeform: Shape 1883">
                  <a:extLst>
                    <a:ext uri="{FF2B5EF4-FFF2-40B4-BE49-F238E27FC236}">
                      <a16:creationId xmlns:a16="http://schemas.microsoft.com/office/drawing/2014/main" id="{FC9D21A3-9800-CDD1-24A5-1B11165CD76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5" name="Freeform: Shape 1884">
                  <a:extLst>
                    <a:ext uri="{FF2B5EF4-FFF2-40B4-BE49-F238E27FC236}">
                      <a16:creationId xmlns:a16="http://schemas.microsoft.com/office/drawing/2014/main" id="{21FF8ABC-89DD-D1C4-37E6-9CA5FE01E1F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6" name="Freeform: Shape 1885">
                  <a:extLst>
                    <a:ext uri="{FF2B5EF4-FFF2-40B4-BE49-F238E27FC236}">
                      <a16:creationId xmlns:a16="http://schemas.microsoft.com/office/drawing/2014/main" id="{9A0AF37C-BB22-4301-E24A-9E8AE4900870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7" name="Freeform: Shape 1886">
                  <a:extLst>
                    <a:ext uri="{FF2B5EF4-FFF2-40B4-BE49-F238E27FC236}">
                      <a16:creationId xmlns:a16="http://schemas.microsoft.com/office/drawing/2014/main" id="{5596BAB1-D977-F47B-7164-F26F097D0648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888" name="Graphic 1009">
                  <a:extLst>
                    <a:ext uri="{FF2B5EF4-FFF2-40B4-BE49-F238E27FC236}">
                      <a16:creationId xmlns:a16="http://schemas.microsoft.com/office/drawing/2014/main" id="{A161EB30-F2FC-683A-F3C6-12240412A7CF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1889" name="Freeform: Shape 1888">
                    <a:extLst>
                      <a:ext uri="{FF2B5EF4-FFF2-40B4-BE49-F238E27FC236}">
                        <a16:creationId xmlns:a16="http://schemas.microsoft.com/office/drawing/2014/main" id="{974309AE-0A25-D108-3302-38CB167734F9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90" name="Freeform: Shape 1889">
                    <a:extLst>
                      <a:ext uri="{FF2B5EF4-FFF2-40B4-BE49-F238E27FC236}">
                        <a16:creationId xmlns:a16="http://schemas.microsoft.com/office/drawing/2014/main" id="{9B8457C8-7CC6-214A-DB80-698B7AD80EB8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91" name="Freeform: Shape 1890">
                  <a:extLst>
                    <a:ext uri="{FF2B5EF4-FFF2-40B4-BE49-F238E27FC236}">
                      <a16:creationId xmlns:a16="http://schemas.microsoft.com/office/drawing/2014/main" id="{58644D96-EEAA-78C5-AEB9-04DBA74D52A7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318FB012-275D-DFF2-3591-AC287AB513EA}"/>
              </a:ext>
            </a:extLst>
          </p:cNvPr>
          <p:cNvGrpSpPr/>
          <p:nvPr/>
        </p:nvGrpSpPr>
        <p:grpSpPr>
          <a:xfrm>
            <a:off x="10637483" y="1004968"/>
            <a:ext cx="655874" cy="3374301"/>
            <a:chOff x="10637483" y="1004968"/>
            <a:chExt cx="655874" cy="3374301"/>
          </a:xfrm>
        </p:grpSpPr>
        <p:grpSp>
          <p:nvGrpSpPr>
            <p:cNvPr id="1863" name="Graphic 1009">
              <a:extLst>
                <a:ext uri="{FF2B5EF4-FFF2-40B4-BE49-F238E27FC236}">
                  <a16:creationId xmlns:a16="http://schemas.microsoft.com/office/drawing/2014/main" id="{9115E041-AFC6-FC9F-57A3-3CB84EF4B265}"/>
                </a:ext>
              </a:extLst>
            </p:cNvPr>
            <p:cNvGrpSpPr/>
            <p:nvPr/>
          </p:nvGrpSpPr>
          <p:grpSpPr>
            <a:xfrm>
              <a:off x="10883542" y="1004968"/>
              <a:ext cx="62687" cy="2976369"/>
              <a:chOff x="9733571" y="803811"/>
              <a:chExt cx="47991" cy="2278593"/>
            </a:xfrm>
          </p:grpSpPr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6180448-DD15-49C4-2320-9E53445F5CDE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39E17D6B-D728-A568-6613-F3288BAE4B45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92" name="Graphic 1009">
              <a:extLst>
                <a:ext uri="{FF2B5EF4-FFF2-40B4-BE49-F238E27FC236}">
                  <a16:creationId xmlns:a16="http://schemas.microsoft.com/office/drawing/2014/main" id="{416CC655-7113-B1BE-50BB-EDCAB62CF386}"/>
                </a:ext>
              </a:extLst>
            </p:cNvPr>
            <p:cNvGrpSpPr/>
            <p:nvPr/>
          </p:nvGrpSpPr>
          <p:grpSpPr>
            <a:xfrm>
              <a:off x="10684739" y="1810994"/>
              <a:ext cx="608618" cy="676316"/>
              <a:chOff x="9581375" y="1420873"/>
              <a:chExt cx="465934" cy="517761"/>
            </a:xfrm>
          </p:grpSpPr>
          <p:grpSp>
            <p:nvGrpSpPr>
              <p:cNvPr id="1893" name="Graphic 1009">
                <a:extLst>
                  <a:ext uri="{FF2B5EF4-FFF2-40B4-BE49-F238E27FC236}">
                    <a16:creationId xmlns:a16="http://schemas.microsoft.com/office/drawing/2014/main" id="{B568A472-98FE-925B-09D2-AA439177AA2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894" name="Freeform: Shape 1893">
                  <a:extLst>
                    <a:ext uri="{FF2B5EF4-FFF2-40B4-BE49-F238E27FC236}">
                      <a16:creationId xmlns:a16="http://schemas.microsoft.com/office/drawing/2014/main" id="{824F5DB3-FABB-7003-EE8A-3F7FBF8D55FF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5" name="Freeform: Shape 1894">
                  <a:extLst>
                    <a:ext uri="{FF2B5EF4-FFF2-40B4-BE49-F238E27FC236}">
                      <a16:creationId xmlns:a16="http://schemas.microsoft.com/office/drawing/2014/main" id="{0A3130D9-2696-940F-43D8-5F41AFCAD0D5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6" name="Freeform: Shape 1895">
                  <a:extLst>
                    <a:ext uri="{FF2B5EF4-FFF2-40B4-BE49-F238E27FC236}">
                      <a16:creationId xmlns:a16="http://schemas.microsoft.com/office/drawing/2014/main" id="{8040EA99-9B1E-1D20-25E6-973D608D091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7" name="Freeform: Shape 1896">
                  <a:extLst>
                    <a:ext uri="{FF2B5EF4-FFF2-40B4-BE49-F238E27FC236}">
                      <a16:creationId xmlns:a16="http://schemas.microsoft.com/office/drawing/2014/main" id="{518D257F-463A-31D5-91D5-002AB1ABB2A5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98" name="Graphic 1009">
                <a:extLst>
                  <a:ext uri="{FF2B5EF4-FFF2-40B4-BE49-F238E27FC236}">
                    <a16:creationId xmlns:a16="http://schemas.microsoft.com/office/drawing/2014/main" id="{FDE89A58-3275-2F70-12CE-8EF7F03C7218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1899" name="Freeform: Shape 1898">
                  <a:extLst>
                    <a:ext uri="{FF2B5EF4-FFF2-40B4-BE49-F238E27FC236}">
                      <a16:creationId xmlns:a16="http://schemas.microsoft.com/office/drawing/2014/main" id="{24B03524-60B9-A0AB-81E0-CB254535A177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00" name="Freeform: Shape 1899">
                  <a:extLst>
                    <a:ext uri="{FF2B5EF4-FFF2-40B4-BE49-F238E27FC236}">
                      <a16:creationId xmlns:a16="http://schemas.microsoft.com/office/drawing/2014/main" id="{9FC03B46-97A9-4CF4-F1AF-4AC916FB67F1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01" name="Graphic 1009">
                  <a:extLst>
                    <a:ext uri="{FF2B5EF4-FFF2-40B4-BE49-F238E27FC236}">
                      <a16:creationId xmlns:a16="http://schemas.microsoft.com/office/drawing/2014/main" id="{D288D09C-7A29-9C95-5FFA-F6AA4DF1801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5D6539E7-045F-F3E2-E765-C0AB98CADC74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903" name="Freeform: Shape 1902">
                    <a:extLst>
                      <a:ext uri="{FF2B5EF4-FFF2-40B4-BE49-F238E27FC236}">
                        <a16:creationId xmlns:a16="http://schemas.microsoft.com/office/drawing/2014/main" id="{8BD61CF4-76F3-B55D-CF72-6514B5314BFE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904" name="Graphic 1009">
              <a:extLst>
                <a:ext uri="{FF2B5EF4-FFF2-40B4-BE49-F238E27FC236}">
                  <a16:creationId xmlns:a16="http://schemas.microsoft.com/office/drawing/2014/main" id="{5D0557BF-DB5A-08E6-6D8C-80C09DAEB95A}"/>
                </a:ext>
              </a:extLst>
            </p:cNvPr>
            <p:cNvGrpSpPr/>
            <p:nvPr/>
          </p:nvGrpSpPr>
          <p:grpSpPr>
            <a:xfrm rot="20700000">
              <a:off x="10637483" y="3818397"/>
              <a:ext cx="586145" cy="560872"/>
              <a:chOff x="9515774" y="2957664"/>
              <a:chExt cx="448730" cy="429382"/>
            </a:xfrm>
          </p:grpSpPr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3F989B-FB90-C8E0-B1D2-B0011C48BBC5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2401DBDA-606B-28DE-38F4-95A835F10700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02E384F9-847C-FCE1-79BF-600E724B05B4}"/>
              </a:ext>
            </a:extLst>
          </p:cNvPr>
          <p:cNvSpPr/>
          <p:nvPr/>
        </p:nvSpPr>
        <p:spPr>
          <a:xfrm>
            <a:off x="5824610" y="697671"/>
            <a:ext cx="614594" cy="614594"/>
          </a:xfrm>
          <a:custGeom>
            <a:avLst/>
            <a:gdLst>
              <a:gd name="connsiteX0" fmla="*/ 470510 w 470509"/>
              <a:gd name="connsiteY0" fmla="*/ 235255 h 470509"/>
              <a:gd name="connsiteX1" fmla="*/ 235255 w 470509"/>
              <a:gd name="connsiteY1" fmla="*/ 470510 h 470509"/>
              <a:gd name="connsiteX2" fmla="*/ 0 w 470509"/>
              <a:gd name="connsiteY2" fmla="*/ 235255 h 470509"/>
              <a:gd name="connsiteX3" fmla="*/ 235255 w 470509"/>
              <a:gd name="connsiteY3" fmla="*/ 0 h 470509"/>
              <a:gd name="connsiteX4" fmla="*/ 470510 w 470509"/>
              <a:gd name="connsiteY4" fmla="*/ 235255 h 47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09" h="470509">
                <a:moveTo>
                  <a:pt x="470510" y="235255"/>
                </a:moveTo>
                <a:cubicBezTo>
                  <a:pt x="470510" y="365183"/>
                  <a:pt x="365182" y="470510"/>
                  <a:pt x="235255" y="470510"/>
                </a:cubicBezTo>
                <a:cubicBezTo>
                  <a:pt x="105327" y="470510"/>
                  <a:pt x="0" y="365183"/>
                  <a:pt x="0" y="235255"/>
                </a:cubicBezTo>
                <a:cubicBezTo>
                  <a:pt x="0" y="105327"/>
                  <a:pt x="105327" y="0"/>
                  <a:pt x="235255" y="0"/>
                </a:cubicBezTo>
                <a:cubicBezTo>
                  <a:pt x="365182" y="0"/>
                  <a:pt x="470510" y="105327"/>
                  <a:pt x="470510" y="235255"/>
                </a:cubicBezTo>
                <a:close/>
              </a:path>
            </a:pathLst>
          </a:custGeom>
          <a:solidFill>
            <a:srgbClr val="333333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BD820396-6E57-F693-EED8-4E2787D47A26}"/>
              </a:ext>
            </a:extLst>
          </p:cNvPr>
          <p:cNvGrpSpPr/>
          <p:nvPr/>
        </p:nvGrpSpPr>
        <p:grpSpPr>
          <a:xfrm>
            <a:off x="677224" y="-44995"/>
            <a:ext cx="10951866" cy="1804728"/>
            <a:chOff x="677224" y="-44995"/>
            <a:chExt cx="10951866" cy="1804728"/>
          </a:xfrm>
        </p:grpSpPr>
        <p:grpSp>
          <p:nvGrpSpPr>
            <p:cNvPr id="1913" name="Graphic 1009">
              <a:extLst>
                <a:ext uri="{FF2B5EF4-FFF2-40B4-BE49-F238E27FC236}">
                  <a16:creationId xmlns:a16="http://schemas.microsoft.com/office/drawing/2014/main" id="{F8609FBE-FBC8-FCD8-322B-BB73D2624FDD}"/>
                </a:ext>
              </a:extLst>
            </p:cNvPr>
            <p:cNvGrpSpPr/>
            <p:nvPr/>
          </p:nvGrpSpPr>
          <p:grpSpPr>
            <a:xfrm>
              <a:off x="677224" y="-44995"/>
              <a:ext cx="10951866" cy="1170951"/>
              <a:chOff x="1920010" y="0"/>
              <a:chExt cx="8384324" cy="896435"/>
            </a:xfrm>
          </p:grpSpPr>
          <p:grpSp>
            <p:nvGrpSpPr>
              <p:cNvPr id="1914" name="Graphic 1009">
                <a:extLst>
                  <a:ext uri="{FF2B5EF4-FFF2-40B4-BE49-F238E27FC236}">
                    <a16:creationId xmlns:a16="http://schemas.microsoft.com/office/drawing/2014/main" id="{422F4F39-F94F-5B8E-A77C-BD4F06069FC9}"/>
                  </a:ext>
                </a:extLst>
              </p:cNvPr>
              <p:cNvGrpSpPr/>
              <p:nvPr/>
            </p:nvGrpSpPr>
            <p:grpSpPr>
              <a:xfrm>
                <a:off x="1944006" y="23995"/>
                <a:ext cx="8360329" cy="872439"/>
                <a:chOff x="1944006" y="23995"/>
                <a:chExt cx="8360329" cy="872439"/>
              </a:xfrm>
              <a:solidFill>
                <a:srgbClr val="000000"/>
              </a:solidFill>
            </p:grpSpPr>
            <p:sp>
              <p:nvSpPr>
                <p:cNvPr id="1915" name="Freeform: Shape 1914">
                  <a:extLst>
                    <a:ext uri="{FF2B5EF4-FFF2-40B4-BE49-F238E27FC236}">
                      <a16:creationId xmlns:a16="http://schemas.microsoft.com/office/drawing/2014/main" id="{6FAD467A-F4C6-DB31-3344-024BEEF9D726}"/>
                    </a:ext>
                  </a:extLst>
                </p:cNvPr>
                <p:cNvSpPr/>
                <p:nvPr/>
              </p:nvSpPr>
              <p:spPr>
                <a:xfrm>
                  <a:off x="1944006" y="759179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6" name="Freeform: Shape 1915">
                  <a:extLst>
                    <a:ext uri="{FF2B5EF4-FFF2-40B4-BE49-F238E27FC236}">
                      <a16:creationId xmlns:a16="http://schemas.microsoft.com/office/drawing/2014/main" id="{983FF30F-ABCC-8F82-077B-DB62E99D2275}"/>
                    </a:ext>
                  </a:extLst>
                </p:cNvPr>
                <p:cNvSpPr/>
                <p:nvPr/>
              </p:nvSpPr>
              <p:spPr>
                <a:xfrm>
                  <a:off x="6051271" y="23995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17" name="Graphic 1009">
                <a:extLst>
                  <a:ext uri="{FF2B5EF4-FFF2-40B4-BE49-F238E27FC236}">
                    <a16:creationId xmlns:a16="http://schemas.microsoft.com/office/drawing/2014/main" id="{C5971EB2-9A8A-B968-4D7A-A45AF817ADE8}"/>
                  </a:ext>
                </a:extLst>
              </p:cNvPr>
              <p:cNvGrpSpPr/>
              <p:nvPr/>
            </p:nvGrpSpPr>
            <p:grpSpPr>
              <a:xfrm>
                <a:off x="1920010" y="0"/>
                <a:ext cx="8360329" cy="872439"/>
                <a:chOff x="1920010" y="0"/>
                <a:chExt cx="8360329" cy="872439"/>
              </a:xfrm>
              <a:solidFill>
                <a:srgbClr val="FA9EB7"/>
              </a:solidFill>
            </p:grpSpPr>
            <p:sp>
              <p:nvSpPr>
                <p:cNvPr id="1918" name="Freeform: Shape 1917">
                  <a:extLst>
                    <a:ext uri="{FF2B5EF4-FFF2-40B4-BE49-F238E27FC236}">
                      <a16:creationId xmlns:a16="http://schemas.microsoft.com/office/drawing/2014/main" id="{8EC1B681-011D-5CF0-B54E-1B119ED56B12}"/>
                    </a:ext>
                  </a:extLst>
                </p:cNvPr>
                <p:cNvSpPr/>
                <p:nvPr/>
              </p:nvSpPr>
              <p:spPr>
                <a:xfrm>
                  <a:off x="1920010" y="735183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9" name="Freeform: Shape 1918">
                  <a:extLst>
                    <a:ext uri="{FF2B5EF4-FFF2-40B4-BE49-F238E27FC236}">
                      <a16:creationId xmlns:a16="http://schemas.microsoft.com/office/drawing/2014/main" id="{D919B23E-3346-1E3B-13DD-91301B39B1CE}"/>
                    </a:ext>
                  </a:extLst>
                </p:cNvPr>
                <p:cNvSpPr/>
                <p:nvPr/>
              </p:nvSpPr>
              <p:spPr>
                <a:xfrm>
                  <a:off x="6027276" y="0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21" name="Graphic 1009">
              <a:extLst>
                <a:ext uri="{FF2B5EF4-FFF2-40B4-BE49-F238E27FC236}">
                  <a16:creationId xmlns:a16="http://schemas.microsoft.com/office/drawing/2014/main" id="{791CD824-162C-921C-3B26-8E3AFB845410}"/>
                </a:ext>
              </a:extLst>
            </p:cNvPr>
            <p:cNvGrpSpPr/>
            <p:nvPr/>
          </p:nvGrpSpPr>
          <p:grpSpPr>
            <a:xfrm>
              <a:off x="5421400" y="364734"/>
              <a:ext cx="1394999" cy="1394999"/>
              <a:chOff x="5551967" y="313673"/>
              <a:chExt cx="1067957" cy="1067957"/>
            </a:xfrm>
          </p:grpSpPr>
          <p:grpSp>
            <p:nvGrpSpPr>
              <p:cNvPr id="1922" name="Graphic 1009">
                <a:extLst>
                  <a:ext uri="{FF2B5EF4-FFF2-40B4-BE49-F238E27FC236}">
                    <a16:creationId xmlns:a16="http://schemas.microsoft.com/office/drawing/2014/main" id="{65CBEE65-3F8F-491C-FB82-6E24C865BAC6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1923" name="Freeform: Shape 1922">
                  <a:extLst>
                    <a:ext uri="{FF2B5EF4-FFF2-40B4-BE49-F238E27FC236}">
                      <a16:creationId xmlns:a16="http://schemas.microsoft.com/office/drawing/2014/main" id="{CD121EDE-AB69-37BE-8412-0BD816CE279E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4" name="Freeform: Shape 1923">
                  <a:extLst>
                    <a:ext uri="{FF2B5EF4-FFF2-40B4-BE49-F238E27FC236}">
                      <a16:creationId xmlns:a16="http://schemas.microsoft.com/office/drawing/2014/main" id="{33315FD8-DEBE-127A-4224-49D90B011E23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5" name="Freeform: Shape 1924">
                  <a:extLst>
                    <a:ext uri="{FF2B5EF4-FFF2-40B4-BE49-F238E27FC236}">
                      <a16:creationId xmlns:a16="http://schemas.microsoft.com/office/drawing/2014/main" id="{15C1E977-C9C3-8690-3B09-B8133EE16F07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6" name="Freeform: Shape 1925">
                  <a:extLst>
                    <a:ext uri="{FF2B5EF4-FFF2-40B4-BE49-F238E27FC236}">
                      <a16:creationId xmlns:a16="http://schemas.microsoft.com/office/drawing/2014/main" id="{8A2FC6B1-037B-A7F5-8ABF-A5C536A9659C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7" name="Freeform: Shape 1926">
                  <a:extLst>
                    <a:ext uri="{FF2B5EF4-FFF2-40B4-BE49-F238E27FC236}">
                      <a16:creationId xmlns:a16="http://schemas.microsoft.com/office/drawing/2014/main" id="{DE0989E9-674E-D1A7-B929-A01775A6E83E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8" name="Freeform: Shape 1927">
                  <a:extLst>
                    <a:ext uri="{FF2B5EF4-FFF2-40B4-BE49-F238E27FC236}">
                      <a16:creationId xmlns:a16="http://schemas.microsoft.com/office/drawing/2014/main" id="{848581C9-9DBA-EDE1-5746-D524AF94DB9F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9" name="Freeform: Shape 1928">
                  <a:extLst>
                    <a:ext uri="{FF2B5EF4-FFF2-40B4-BE49-F238E27FC236}">
                      <a16:creationId xmlns:a16="http://schemas.microsoft.com/office/drawing/2014/main" id="{92A4CC0D-3BDB-1258-9B1D-C8B4A3FC90D1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0" name="Freeform: Shape 1929">
                  <a:extLst>
                    <a:ext uri="{FF2B5EF4-FFF2-40B4-BE49-F238E27FC236}">
                      <a16:creationId xmlns:a16="http://schemas.microsoft.com/office/drawing/2014/main" id="{0DBCBA46-C7F9-7157-880E-3A63B557CF49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1" name="Freeform: Shape 1930">
                  <a:extLst>
                    <a:ext uri="{FF2B5EF4-FFF2-40B4-BE49-F238E27FC236}">
                      <a16:creationId xmlns:a16="http://schemas.microsoft.com/office/drawing/2014/main" id="{2CB96533-B299-92A5-24E7-4A141F6F5108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2" name="Freeform: Shape 1931">
                  <a:extLst>
                    <a:ext uri="{FF2B5EF4-FFF2-40B4-BE49-F238E27FC236}">
                      <a16:creationId xmlns:a16="http://schemas.microsoft.com/office/drawing/2014/main" id="{3486E997-9D68-67CF-3A8B-918BF76F7B23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3" name="Freeform: Shape 1932">
                  <a:extLst>
                    <a:ext uri="{FF2B5EF4-FFF2-40B4-BE49-F238E27FC236}">
                      <a16:creationId xmlns:a16="http://schemas.microsoft.com/office/drawing/2014/main" id="{EB53BBEA-2222-B63D-BB3A-C9AB10EEF664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4" name="Freeform: Shape 1933">
                  <a:extLst>
                    <a:ext uri="{FF2B5EF4-FFF2-40B4-BE49-F238E27FC236}">
                      <a16:creationId xmlns:a16="http://schemas.microsoft.com/office/drawing/2014/main" id="{3E67E7CA-D25E-4652-9067-D40DEBF3F324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5" name="Freeform: Shape 1934">
                  <a:extLst>
                    <a:ext uri="{FF2B5EF4-FFF2-40B4-BE49-F238E27FC236}">
                      <a16:creationId xmlns:a16="http://schemas.microsoft.com/office/drawing/2014/main" id="{CDB2CE8E-E79A-4195-B273-B841D1923867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6" name="Freeform: Shape 1935">
                  <a:extLst>
                    <a:ext uri="{FF2B5EF4-FFF2-40B4-BE49-F238E27FC236}">
                      <a16:creationId xmlns:a16="http://schemas.microsoft.com/office/drawing/2014/main" id="{0A200BFA-2AB4-A5C0-93E1-230D59EFCC97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7" name="Freeform: Shape 1936">
                  <a:extLst>
                    <a:ext uri="{FF2B5EF4-FFF2-40B4-BE49-F238E27FC236}">
                      <a16:creationId xmlns:a16="http://schemas.microsoft.com/office/drawing/2014/main" id="{D1253BA7-2C54-C71F-958F-FB0329464963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8" name="Freeform: Shape 1937">
                  <a:extLst>
                    <a:ext uri="{FF2B5EF4-FFF2-40B4-BE49-F238E27FC236}">
                      <a16:creationId xmlns:a16="http://schemas.microsoft.com/office/drawing/2014/main" id="{8FAF5808-0A91-93D7-7C80-BE141CF65B58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39" name="Graphic 1009">
                <a:extLst>
                  <a:ext uri="{FF2B5EF4-FFF2-40B4-BE49-F238E27FC236}">
                    <a16:creationId xmlns:a16="http://schemas.microsoft.com/office/drawing/2014/main" id="{E5906FCA-35F1-9983-D0EB-56205EBB974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1940" name="Freeform: Shape 1939">
                  <a:extLst>
                    <a:ext uri="{FF2B5EF4-FFF2-40B4-BE49-F238E27FC236}">
                      <a16:creationId xmlns:a16="http://schemas.microsoft.com/office/drawing/2014/main" id="{A1B756B0-24CB-959F-E5C6-B0ECBC6BB081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1" name="Freeform: Shape 1940">
                  <a:extLst>
                    <a:ext uri="{FF2B5EF4-FFF2-40B4-BE49-F238E27FC236}">
                      <a16:creationId xmlns:a16="http://schemas.microsoft.com/office/drawing/2014/main" id="{D6C2D06C-E7FA-2E6B-664E-535C9DEFA82F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2" name="Freeform: Shape 1941">
                  <a:extLst>
                    <a:ext uri="{FF2B5EF4-FFF2-40B4-BE49-F238E27FC236}">
                      <a16:creationId xmlns:a16="http://schemas.microsoft.com/office/drawing/2014/main" id="{76AFF82F-8491-8DF2-BF29-C2A419C8EFD9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3" name="Freeform: Shape 1942">
                  <a:extLst>
                    <a:ext uri="{FF2B5EF4-FFF2-40B4-BE49-F238E27FC236}">
                      <a16:creationId xmlns:a16="http://schemas.microsoft.com/office/drawing/2014/main" id="{BF2FBCD4-AE02-F6C0-05AC-BD723DE6C540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4" name="Freeform: Shape 1943">
                  <a:extLst>
                    <a:ext uri="{FF2B5EF4-FFF2-40B4-BE49-F238E27FC236}">
                      <a16:creationId xmlns:a16="http://schemas.microsoft.com/office/drawing/2014/main" id="{8CF003F3-79C1-0D3F-51F3-D3055C7F785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5" name="Freeform: Shape 1944">
                  <a:extLst>
                    <a:ext uri="{FF2B5EF4-FFF2-40B4-BE49-F238E27FC236}">
                      <a16:creationId xmlns:a16="http://schemas.microsoft.com/office/drawing/2014/main" id="{39F98AAD-9FB9-464D-84AA-FF30ED84C3A8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6" name="Freeform: Shape 1945">
                  <a:extLst>
                    <a:ext uri="{FF2B5EF4-FFF2-40B4-BE49-F238E27FC236}">
                      <a16:creationId xmlns:a16="http://schemas.microsoft.com/office/drawing/2014/main" id="{47CE96B6-8E7D-106C-C0F5-DBA5158059D4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7" name="Freeform: Shape 1946">
                  <a:extLst>
                    <a:ext uri="{FF2B5EF4-FFF2-40B4-BE49-F238E27FC236}">
                      <a16:creationId xmlns:a16="http://schemas.microsoft.com/office/drawing/2014/main" id="{E5AB95AC-3E6C-A1C2-7897-B2C81673487D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4CA30448-0210-A718-45C7-43EFA0DDE738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187C23F9-3C13-484B-3755-4E0E0CB09B00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0" name="Freeform: Shape 1949">
                  <a:extLst>
                    <a:ext uri="{FF2B5EF4-FFF2-40B4-BE49-F238E27FC236}">
                      <a16:creationId xmlns:a16="http://schemas.microsoft.com/office/drawing/2014/main" id="{8C212498-FA3C-54E9-EA21-F78A75376B27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1" name="Freeform: Shape 1950">
                  <a:extLst>
                    <a:ext uri="{FF2B5EF4-FFF2-40B4-BE49-F238E27FC236}">
                      <a16:creationId xmlns:a16="http://schemas.microsoft.com/office/drawing/2014/main" id="{58007F7B-7272-36B1-242B-FB1DF24F01E9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2" name="Freeform: Shape 1951">
                  <a:extLst>
                    <a:ext uri="{FF2B5EF4-FFF2-40B4-BE49-F238E27FC236}">
                      <a16:creationId xmlns:a16="http://schemas.microsoft.com/office/drawing/2014/main" id="{168FF628-DAC5-B4FD-3C6D-4C31B28E4D7B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53" name="Graphic 1009">
                  <a:extLst>
                    <a:ext uri="{FF2B5EF4-FFF2-40B4-BE49-F238E27FC236}">
                      <a16:creationId xmlns:a16="http://schemas.microsoft.com/office/drawing/2014/main" id="{3058B865-D5F8-3DCD-95CF-DCBDEA2EE8CB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1954" name="Graphic 1009">
                    <a:extLst>
                      <a:ext uri="{FF2B5EF4-FFF2-40B4-BE49-F238E27FC236}">
                        <a16:creationId xmlns:a16="http://schemas.microsoft.com/office/drawing/2014/main" id="{D76D6057-7136-338F-FFF6-E8BD87D43CE4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0CF0B500-ECE0-A6A3-72BC-F7714D5A7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56" name="Freeform: Shape 1955">
                      <a:extLst>
                        <a:ext uri="{FF2B5EF4-FFF2-40B4-BE49-F238E27FC236}">
                          <a16:creationId xmlns:a16="http://schemas.microsoft.com/office/drawing/2014/main" id="{CC09AC1F-70E7-31E2-BB86-24F3809A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957" name="Freeform: Shape 1956">
                    <a:extLst>
                      <a:ext uri="{FF2B5EF4-FFF2-40B4-BE49-F238E27FC236}">
                        <a16:creationId xmlns:a16="http://schemas.microsoft.com/office/drawing/2014/main" id="{2F7ED176-FFF2-B106-C33B-AAF753A4E978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27663A-8BFB-60F6-1E55-62AED0950D97}"/>
              </a:ext>
            </a:extLst>
          </p:cNvPr>
          <p:cNvGrpSpPr/>
          <p:nvPr/>
        </p:nvGrpSpPr>
        <p:grpSpPr>
          <a:xfrm>
            <a:off x="2843206" y="5544355"/>
            <a:ext cx="7013134" cy="3482978"/>
            <a:chOff x="2843206" y="5428792"/>
            <a:chExt cx="7013134" cy="3482978"/>
          </a:xfrm>
        </p:grpSpPr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EED6EB1-B203-B5E1-EDD8-407F38204303}"/>
                </a:ext>
              </a:extLst>
            </p:cNvPr>
            <p:cNvSpPr/>
            <p:nvPr/>
          </p:nvSpPr>
          <p:spPr>
            <a:xfrm>
              <a:off x="2933289" y="5428792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64A96EEF-C12B-1C72-C9A8-3CA7BEE4B1BC}"/>
                </a:ext>
              </a:extLst>
            </p:cNvPr>
            <p:cNvSpPr/>
            <p:nvPr/>
          </p:nvSpPr>
          <p:spPr>
            <a:xfrm>
              <a:off x="2843206" y="5457503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019" name="TextBox 2018">
            <a:extLst>
              <a:ext uri="{FF2B5EF4-FFF2-40B4-BE49-F238E27FC236}">
                <a16:creationId xmlns:a16="http://schemas.microsoft.com/office/drawing/2014/main" id="{D2621135-4A4F-65A1-CDE1-0E3AA03BB762}"/>
              </a:ext>
            </a:extLst>
          </p:cNvPr>
          <p:cNvSpPr txBox="1"/>
          <p:nvPr/>
        </p:nvSpPr>
        <p:spPr>
          <a:xfrm>
            <a:off x="4655318" y="1848059"/>
            <a:ext cx="2796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Presented by:</a:t>
            </a:r>
          </a:p>
        </p:txBody>
      </p:sp>
      <p:sp>
        <p:nvSpPr>
          <p:cNvPr id="2020" name="TextBox 2019">
            <a:extLst>
              <a:ext uri="{FF2B5EF4-FFF2-40B4-BE49-F238E27FC236}">
                <a16:creationId xmlns:a16="http://schemas.microsoft.com/office/drawing/2014/main" id="{63080831-D39B-DCA8-94E2-97934E47082D}"/>
              </a:ext>
            </a:extLst>
          </p:cNvPr>
          <p:cNvSpPr txBox="1"/>
          <p:nvPr/>
        </p:nvSpPr>
        <p:spPr>
          <a:xfrm>
            <a:off x="4358998" y="2552467"/>
            <a:ext cx="3668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Team Baby</a:t>
            </a:r>
          </a:p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K.A.J.N.</a:t>
            </a: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27004DF5-C8AC-2B4E-A343-F0D88543FA69}"/>
              </a:ext>
            </a:extLst>
          </p:cNvPr>
          <p:cNvSpPr txBox="1"/>
          <p:nvPr/>
        </p:nvSpPr>
        <p:spPr>
          <a:xfrm>
            <a:off x="919330" y="841065"/>
            <a:ext cx="83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20F0502020204030204" pitchFamily="66" charset="0"/>
                <a:ea typeface="Open Sans" panose="020B0606030504020204" pitchFamily="34" charset="0"/>
                <a:cs typeface="Dreaming Outloud Pro" panose="020F0502020204030204" pitchFamily="66" charset="0"/>
              </a:rPr>
              <a:t>Khalid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3248A249-FC4B-806F-D885-09D2D0BD6709}"/>
              </a:ext>
            </a:extLst>
          </p:cNvPr>
          <p:cNvGrpSpPr/>
          <p:nvPr/>
        </p:nvGrpSpPr>
        <p:grpSpPr>
          <a:xfrm>
            <a:off x="4815464" y="5012132"/>
            <a:ext cx="2533445" cy="1560572"/>
            <a:chOff x="15356391" y="5285587"/>
            <a:chExt cx="2533445" cy="1560572"/>
          </a:xfrm>
        </p:grpSpPr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86582FF7-69E0-A81A-7E53-5AD56B4110A1}"/>
                </a:ext>
              </a:extLst>
            </p:cNvPr>
            <p:cNvSpPr/>
            <p:nvPr/>
          </p:nvSpPr>
          <p:spPr>
            <a:xfrm rot="455013">
              <a:off x="17701978" y="6022675"/>
              <a:ext cx="166769" cy="377410"/>
            </a:xfrm>
            <a:custGeom>
              <a:avLst/>
              <a:gdLst>
                <a:gd name="connsiteX0" fmla="*/ 9117 w 209165"/>
                <a:gd name="connsiteY0" fmla="*/ 378723 h 473355"/>
                <a:gd name="connsiteX1" fmla="*/ 47503 w 209165"/>
                <a:gd name="connsiteY1" fmla="*/ 473115 h 473355"/>
                <a:gd name="connsiteX2" fmla="*/ 59599 w 209165"/>
                <a:gd name="connsiteY2" fmla="*/ 469972 h 473355"/>
                <a:gd name="connsiteX3" fmla="*/ 75030 w 209165"/>
                <a:gd name="connsiteY3" fmla="*/ 393772 h 473355"/>
                <a:gd name="connsiteX4" fmla="*/ 105224 w 209165"/>
                <a:gd name="connsiteY4" fmla="*/ 454637 h 473355"/>
                <a:gd name="connsiteX5" fmla="*/ 114273 w 209165"/>
                <a:gd name="connsiteY5" fmla="*/ 387771 h 473355"/>
                <a:gd name="connsiteX6" fmla="*/ 151420 w 209165"/>
                <a:gd name="connsiteY6" fmla="*/ 444540 h 473355"/>
                <a:gd name="connsiteX7" fmla="*/ 158469 w 209165"/>
                <a:gd name="connsiteY7" fmla="*/ 428443 h 473355"/>
                <a:gd name="connsiteX8" fmla="*/ 146658 w 209165"/>
                <a:gd name="connsiteY8" fmla="*/ 376818 h 473355"/>
                <a:gd name="connsiteX9" fmla="*/ 180853 w 209165"/>
                <a:gd name="connsiteY9" fmla="*/ 431110 h 473355"/>
                <a:gd name="connsiteX10" fmla="*/ 190092 w 209165"/>
                <a:gd name="connsiteY10" fmla="*/ 416823 h 473355"/>
                <a:gd name="connsiteX11" fmla="*/ 173519 w 209165"/>
                <a:gd name="connsiteY11" fmla="*/ 367578 h 473355"/>
                <a:gd name="connsiteX12" fmla="*/ 199427 w 209165"/>
                <a:gd name="connsiteY12" fmla="*/ 407012 h 473355"/>
                <a:gd name="connsiteX13" fmla="*/ 200951 w 209165"/>
                <a:gd name="connsiteY13" fmla="*/ 358815 h 473355"/>
                <a:gd name="connsiteX14" fmla="*/ 135609 w 209165"/>
                <a:gd name="connsiteY14" fmla="*/ 77542 h 473355"/>
                <a:gd name="connsiteX15" fmla="*/ 26357 w 209165"/>
                <a:gd name="connsiteY15" fmla="*/ 35918 h 473355"/>
                <a:gd name="connsiteX16" fmla="*/ 9212 w 209165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5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29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6935" y="452351"/>
                    <a:pt x="105224" y="454637"/>
                  </a:cubicBezTo>
                  <a:cubicBezTo>
                    <a:pt x="137038" y="457208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0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8"/>
                  </a:lnTo>
                  <a:cubicBezTo>
                    <a:pt x="146658" y="376818"/>
                    <a:pt x="159231" y="435396"/>
                    <a:pt x="180853" y="431110"/>
                  </a:cubicBezTo>
                  <a:cubicBezTo>
                    <a:pt x="187139" y="429872"/>
                    <a:pt x="191044" y="423204"/>
                    <a:pt x="190092" y="416823"/>
                  </a:cubicBezTo>
                  <a:cubicBezTo>
                    <a:pt x="188663" y="407298"/>
                    <a:pt x="187520" y="399582"/>
                    <a:pt x="173519" y="367578"/>
                  </a:cubicBezTo>
                  <a:cubicBezTo>
                    <a:pt x="173519" y="367578"/>
                    <a:pt x="191902" y="409298"/>
                    <a:pt x="199427" y="407012"/>
                  </a:cubicBezTo>
                  <a:cubicBezTo>
                    <a:pt x="206951" y="404726"/>
                    <a:pt x="216190" y="402535"/>
                    <a:pt x="200951" y="358815"/>
                  </a:cubicBezTo>
                  <a:cubicBezTo>
                    <a:pt x="185711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2135F115-1BC4-FA9F-4B5A-9F0A28C8DA19}"/>
                </a:ext>
              </a:extLst>
            </p:cNvPr>
            <p:cNvSpPr/>
            <p:nvPr/>
          </p:nvSpPr>
          <p:spPr>
            <a:xfrm rot="455013">
              <a:off x="16082563" y="5306677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AF0DB02D-298F-9C6A-8D7B-929A43151FA2}"/>
                </a:ext>
              </a:extLst>
            </p:cNvPr>
            <p:cNvSpPr/>
            <p:nvPr/>
          </p:nvSpPr>
          <p:spPr>
            <a:xfrm rot="455013">
              <a:off x="16085219" y="5286729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9697E59D-0B28-FF7F-7106-6B08C707043F}"/>
                </a:ext>
              </a:extLst>
            </p:cNvPr>
            <p:cNvSpPr/>
            <p:nvPr/>
          </p:nvSpPr>
          <p:spPr>
            <a:xfrm rot="455013">
              <a:off x="15442158" y="5298284"/>
              <a:ext cx="1075325" cy="1100513"/>
            </a:xfrm>
            <a:custGeom>
              <a:avLst/>
              <a:gdLst>
                <a:gd name="connsiteX0" fmla="*/ 1165640 w 1348695"/>
                <a:gd name="connsiteY0" fmla="*/ 244078 h 1380286"/>
                <a:gd name="connsiteX1" fmla="*/ 1211170 w 1348695"/>
                <a:gd name="connsiteY1" fmla="*/ 121873 h 1380286"/>
                <a:gd name="connsiteX2" fmla="*/ 1054483 w 1348695"/>
                <a:gd name="connsiteY2" fmla="*/ 1191 h 1380286"/>
                <a:gd name="connsiteX3" fmla="*/ 942850 w 1348695"/>
                <a:gd name="connsiteY3" fmla="*/ 87392 h 1380286"/>
                <a:gd name="connsiteX4" fmla="*/ 131225 w 1348695"/>
                <a:gd name="connsiteY4" fmla="*/ 306277 h 1380286"/>
                <a:gd name="connsiteX5" fmla="*/ 274767 w 1348695"/>
                <a:gd name="connsiteY5" fmla="*/ 1249061 h 1380286"/>
                <a:gd name="connsiteX6" fmla="*/ 1217552 w 1348695"/>
                <a:gd name="connsiteY6" fmla="*/ 1105519 h 1380286"/>
                <a:gd name="connsiteX7" fmla="*/ 1165640 w 1348695"/>
                <a:gd name="connsiteY7" fmla="*/ 244078 h 138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95" h="1380286">
                  <a:moveTo>
                    <a:pt x="1165640" y="244078"/>
                  </a:moveTo>
                  <a:cubicBezTo>
                    <a:pt x="1198787" y="214360"/>
                    <a:pt x="1217266" y="169402"/>
                    <a:pt x="1211170" y="121873"/>
                  </a:cubicBezTo>
                  <a:cubicBezTo>
                    <a:pt x="1201264" y="45292"/>
                    <a:pt x="1131064" y="-8810"/>
                    <a:pt x="1054483" y="1191"/>
                  </a:cubicBezTo>
                  <a:cubicBezTo>
                    <a:pt x="1002667" y="7954"/>
                    <a:pt x="961234" y="42244"/>
                    <a:pt x="942850" y="87392"/>
                  </a:cubicBezTo>
                  <a:cubicBezTo>
                    <a:pt x="660720" y="-35385"/>
                    <a:pt x="321344" y="47959"/>
                    <a:pt x="131225" y="306277"/>
                  </a:cubicBezTo>
                  <a:cubicBezTo>
                    <a:pt x="-89469" y="606219"/>
                    <a:pt x="-25271" y="1028367"/>
                    <a:pt x="274767" y="1249061"/>
                  </a:cubicBezTo>
                  <a:cubicBezTo>
                    <a:pt x="574804" y="1469755"/>
                    <a:pt x="996857" y="1405557"/>
                    <a:pt x="1217552" y="1105519"/>
                  </a:cubicBezTo>
                  <a:cubicBezTo>
                    <a:pt x="1413576" y="839105"/>
                    <a:pt x="1384620" y="476488"/>
                    <a:pt x="1165640" y="24407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8" name="Graphic 29">
              <a:extLst>
                <a:ext uri="{FF2B5EF4-FFF2-40B4-BE49-F238E27FC236}">
                  <a16:creationId xmlns:a16="http://schemas.microsoft.com/office/drawing/2014/main" id="{0E749B1A-8043-A3D6-26D2-F33B7C8C40B4}"/>
                </a:ext>
              </a:extLst>
            </p:cNvPr>
            <p:cNvGrpSpPr/>
            <p:nvPr/>
          </p:nvGrpSpPr>
          <p:grpSpPr>
            <a:xfrm rot="455013">
              <a:off x="17715336" y="6010501"/>
              <a:ext cx="174500" cy="385061"/>
              <a:chOff x="7262413" y="5439638"/>
              <a:chExt cx="218861" cy="482952"/>
            </a:xfrm>
          </p:grpSpPr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03F7AD83-C6D7-8FE8-B76B-F96796347FBA}"/>
                  </a:ext>
                </a:extLst>
              </p:cNvPr>
              <p:cNvSpPr/>
              <p:nvPr/>
            </p:nvSpPr>
            <p:spPr>
              <a:xfrm>
                <a:off x="7267329" y="544433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8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8 w 209166"/>
                  <a:gd name="connsiteY11" fmla="*/ 367578 h 473355"/>
                  <a:gd name="connsiteX12" fmla="*/ 199426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6935" y="452351"/>
                      <a:pt x="105224" y="454637"/>
                    </a:cubicBezTo>
                    <a:cubicBezTo>
                      <a:pt x="137038" y="45720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8"/>
                    </a:lnTo>
                    <a:cubicBezTo>
                      <a:pt x="146658" y="376818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8" y="367578"/>
                    </a:cubicBezTo>
                    <a:cubicBezTo>
                      <a:pt x="173518" y="367578"/>
                      <a:pt x="191902" y="409298"/>
                      <a:pt x="199426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0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F139E31D-E221-2B29-5EDE-926CA83F54FC}"/>
                  </a:ext>
                </a:extLst>
              </p:cNvPr>
              <p:cNvSpPr/>
              <p:nvPr/>
            </p:nvSpPr>
            <p:spPr>
              <a:xfrm>
                <a:off x="7262413" y="5439638"/>
                <a:ext cx="218861" cy="482952"/>
              </a:xfrm>
              <a:custGeom>
                <a:avLst/>
                <a:gdLst>
                  <a:gd name="connsiteX0" fmla="*/ 55181 w 218861"/>
                  <a:gd name="connsiteY0" fmla="*/ 482762 h 482952"/>
                  <a:gd name="connsiteX1" fmla="*/ 51562 w 218861"/>
                  <a:gd name="connsiteY1" fmla="*/ 482477 h 482952"/>
                  <a:gd name="connsiteX2" fmla="*/ 9270 w 218861"/>
                  <a:gd name="connsiteY2" fmla="*/ 383416 h 482952"/>
                  <a:gd name="connsiteX3" fmla="*/ 27082 w 218861"/>
                  <a:gd name="connsiteY3" fmla="*/ 38421 h 482952"/>
                  <a:gd name="connsiteX4" fmla="*/ 88709 w 218861"/>
                  <a:gd name="connsiteY4" fmla="*/ 1845 h 482952"/>
                  <a:gd name="connsiteX5" fmla="*/ 145288 w 218861"/>
                  <a:gd name="connsiteY5" fmla="*/ 82712 h 482952"/>
                  <a:gd name="connsiteX6" fmla="*/ 210343 w 218861"/>
                  <a:gd name="connsiteY6" fmla="*/ 361985 h 482952"/>
                  <a:gd name="connsiteX7" fmla="*/ 216820 w 218861"/>
                  <a:gd name="connsiteY7" fmla="*/ 408372 h 482952"/>
                  <a:gd name="connsiteX8" fmla="*/ 205962 w 218861"/>
                  <a:gd name="connsiteY8" fmla="*/ 416182 h 482952"/>
                  <a:gd name="connsiteX9" fmla="*/ 198723 w 218861"/>
                  <a:gd name="connsiteY9" fmla="*/ 414754 h 482952"/>
                  <a:gd name="connsiteX10" fmla="*/ 199675 w 218861"/>
                  <a:gd name="connsiteY10" fmla="*/ 420850 h 482952"/>
                  <a:gd name="connsiteX11" fmla="*/ 186626 w 218861"/>
                  <a:gd name="connsiteY11" fmla="*/ 440471 h 482952"/>
                  <a:gd name="connsiteX12" fmla="*/ 168052 w 218861"/>
                  <a:gd name="connsiteY12" fmla="*/ 432565 h 482952"/>
                  <a:gd name="connsiteX13" fmla="*/ 158337 w 218861"/>
                  <a:gd name="connsiteY13" fmla="*/ 453520 h 482952"/>
                  <a:gd name="connsiteX14" fmla="*/ 144335 w 218861"/>
                  <a:gd name="connsiteY14" fmla="*/ 453425 h 482952"/>
                  <a:gd name="connsiteX15" fmla="*/ 131667 w 218861"/>
                  <a:gd name="connsiteY15" fmla="*/ 440281 h 482952"/>
                  <a:gd name="connsiteX16" fmla="*/ 126142 w 218861"/>
                  <a:gd name="connsiteY16" fmla="*/ 457616 h 482952"/>
                  <a:gd name="connsiteX17" fmla="*/ 109664 w 218861"/>
                  <a:gd name="connsiteY17" fmla="*/ 464189 h 482952"/>
                  <a:gd name="connsiteX18" fmla="*/ 85185 w 218861"/>
                  <a:gd name="connsiteY18" fmla="*/ 444281 h 482952"/>
                  <a:gd name="connsiteX19" fmla="*/ 67564 w 218861"/>
                  <a:gd name="connsiteY19" fmla="*/ 478476 h 482952"/>
                  <a:gd name="connsiteX20" fmla="*/ 55181 w 218861"/>
                  <a:gd name="connsiteY20" fmla="*/ 482953 h 482952"/>
                  <a:gd name="connsiteX21" fmla="*/ 76708 w 218861"/>
                  <a:gd name="connsiteY21" fmla="*/ 9560 h 482952"/>
                  <a:gd name="connsiteX22" fmla="*/ 35464 w 218861"/>
                  <a:gd name="connsiteY22" fmla="*/ 42993 h 482952"/>
                  <a:gd name="connsiteX23" fmla="*/ 18795 w 218861"/>
                  <a:gd name="connsiteY23" fmla="*/ 382845 h 482952"/>
                  <a:gd name="connsiteX24" fmla="*/ 18795 w 218861"/>
                  <a:gd name="connsiteY24" fmla="*/ 383416 h 482952"/>
                  <a:gd name="connsiteX25" fmla="*/ 18795 w 218861"/>
                  <a:gd name="connsiteY25" fmla="*/ 383988 h 482952"/>
                  <a:gd name="connsiteX26" fmla="*/ 53276 w 218861"/>
                  <a:gd name="connsiteY26" fmla="*/ 473047 h 482952"/>
                  <a:gd name="connsiteX27" fmla="*/ 61468 w 218861"/>
                  <a:gd name="connsiteY27" fmla="*/ 470951 h 482952"/>
                  <a:gd name="connsiteX28" fmla="*/ 77184 w 218861"/>
                  <a:gd name="connsiteY28" fmla="*/ 417230 h 482952"/>
                  <a:gd name="connsiteX29" fmla="*/ 75184 w 218861"/>
                  <a:gd name="connsiteY29" fmla="*/ 398561 h 482952"/>
                  <a:gd name="connsiteX30" fmla="*/ 84613 w 218861"/>
                  <a:gd name="connsiteY30" fmla="*/ 397609 h 482952"/>
                  <a:gd name="connsiteX31" fmla="*/ 86709 w 218861"/>
                  <a:gd name="connsiteY31" fmla="*/ 416373 h 482952"/>
                  <a:gd name="connsiteX32" fmla="*/ 110521 w 218861"/>
                  <a:gd name="connsiteY32" fmla="*/ 454568 h 482952"/>
                  <a:gd name="connsiteX33" fmla="*/ 118713 w 218861"/>
                  <a:gd name="connsiteY33" fmla="*/ 451615 h 482952"/>
                  <a:gd name="connsiteX34" fmla="*/ 119284 w 218861"/>
                  <a:gd name="connsiteY34" fmla="*/ 411229 h 482952"/>
                  <a:gd name="connsiteX35" fmla="*/ 114522 w 218861"/>
                  <a:gd name="connsiteY35" fmla="*/ 393418 h 482952"/>
                  <a:gd name="connsiteX36" fmla="*/ 123666 w 218861"/>
                  <a:gd name="connsiteY36" fmla="*/ 390941 h 482952"/>
                  <a:gd name="connsiteX37" fmla="*/ 128428 w 218861"/>
                  <a:gd name="connsiteY37" fmla="*/ 408753 h 482952"/>
                  <a:gd name="connsiteX38" fmla="*/ 148526 w 218861"/>
                  <a:gd name="connsiteY38" fmla="*/ 444853 h 482952"/>
                  <a:gd name="connsiteX39" fmla="*/ 154241 w 218861"/>
                  <a:gd name="connsiteY39" fmla="*/ 444853 h 482952"/>
                  <a:gd name="connsiteX40" fmla="*/ 158623 w 218861"/>
                  <a:gd name="connsiteY40" fmla="*/ 434185 h 482952"/>
                  <a:gd name="connsiteX41" fmla="*/ 147478 w 218861"/>
                  <a:gd name="connsiteY41" fmla="*/ 385512 h 482952"/>
                  <a:gd name="connsiteX42" fmla="*/ 146812 w 218861"/>
                  <a:gd name="connsiteY42" fmla="*/ 382559 h 482952"/>
                  <a:gd name="connsiteX43" fmla="*/ 156146 w 218861"/>
                  <a:gd name="connsiteY43" fmla="*/ 380464 h 482952"/>
                  <a:gd name="connsiteX44" fmla="*/ 156813 w 218861"/>
                  <a:gd name="connsiteY44" fmla="*/ 383512 h 482952"/>
                  <a:gd name="connsiteX45" fmla="*/ 184721 w 218861"/>
                  <a:gd name="connsiteY45" fmla="*/ 431041 h 482952"/>
                  <a:gd name="connsiteX46" fmla="*/ 190150 w 218861"/>
                  <a:gd name="connsiteY46" fmla="*/ 422088 h 482952"/>
                  <a:gd name="connsiteX47" fmla="*/ 173958 w 218861"/>
                  <a:gd name="connsiteY47" fmla="*/ 374082 h 482952"/>
                  <a:gd name="connsiteX48" fmla="*/ 182721 w 218861"/>
                  <a:gd name="connsiteY48" fmla="*/ 370272 h 482952"/>
                  <a:gd name="connsiteX49" fmla="*/ 182721 w 218861"/>
                  <a:gd name="connsiteY49" fmla="*/ 370272 h 482952"/>
                  <a:gd name="connsiteX50" fmla="*/ 182721 w 218861"/>
                  <a:gd name="connsiteY50" fmla="*/ 370272 h 482952"/>
                  <a:gd name="connsiteX51" fmla="*/ 182721 w 218861"/>
                  <a:gd name="connsiteY51" fmla="*/ 370272 h 482952"/>
                  <a:gd name="connsiteX52" fmla="*/ 203866 w 218861"/>
                  <a:gd name="connsiteY52" fmla="*/ 406753 h 482952"/>
                  <a:gd name="connsiteX53" fmla="*/ 208343 w 218861"/>
                  <a:gd name="connsiteY53" fmla="*/ 403990 h 482952"/>
                  <a:gd name="connsiteX54" fmla="*/ 201295 w 218861"/>
                  <a:gd name="connsiteY54" fmla="*/ 365033 h 482952"/>
                  <a:gd name="connsiteX55" fmla="*/ 135763 w 218861"/>
                  <a:gd name="connsiteY55" fmla="*/ 81855 h 482952"/>
                  <a:gd name="connsiteX56" fmla="*/ 85947 w 218861"/>
                  <a:gd name="connsiteY56" fmla="*/ 10894 h 482952"/>
                  <a:gd name="connsiteX57" fmla="*/ 76612 w 218861"/>
                  <a:gd name="connsiteY57" fmla="*/ 9465 h 48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18861" h="482952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2" y="473237"/>
                      <a:pt x="8223" y="391798"/>
                      <a:pt x="9270" y="383416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8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3"/>
                      <a:pt x="202247" y="417325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0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191" y="447139"/>
                      <a:pt x="129571" y="453235"/>
                      <a:pt x="126142" y="457616"/>
                    </a:cubicBezTo>
                    <a:cubicBezTo>
                      <a:pt x="123475" y="460950"/>
                      <a:pt x="118427" y="464951"/>
                      <a:pt x="109664" y="464189"/>
                    </a:cubicBezTo>
                    <a:cubicBezTo>
                      <a:pt x="98044" y="463236"/>
                      <a:pt x="90328" y="454759"/>
                      <a:pt x="85185" y="444281"/>
                    </a:cubicBezTo>
                    <a:cubicBezTo>
                      <a:pt x="81756" y="463236"/>
                      <a:pt x="73564" y="473332"/>
                      <a:pt x="67564" y="478476"/>
                    </a:cubicBezTo>
                    <a:cubicBezTo>
                      <a:pt x="64135" y="481429"/>
                      <a:pt x="59658" y="482953"/>
                      <a:pt x="55181" y="482953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7086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6"/>
                    </a:lnTo>
                    <a:cubicBezTo>
                      <a:pt x="18795" y="383416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611" y="464951"/>
                      <a:pt x="78994" y="450377"/>
                      <a:pt x="77184" y="417230"/>
                    </a:cubicBezTo>
                    <a:cubicBezTo>
                      <a:pt x="75469" y="407229"/>
                      <a:pt x="75184" y="399419"/>
                      <a:pt x="75184" y="398561"/>
                    </a:cubicBezTo>
                    <a:lnTo>
                      <a:pt x="84613" y="397609"/>
                    </a:lnTo>
                    <a:cubicBezTo>
                      <a:pt x="85661" y="404371"/>
                      <a:pt x="86328" y="410563"/>
                      <a:pt x="86709" y="416373"/>
                    </a:cubicBezTo>
                    <a:cubicBezTo>
                      <a:pt x="89757" y="433423"/>
                      <a:pt x="96615" y="453425"/>
                      <a:pt x="110521" y="454568"/>
                    </a:cubicBezTo>
                    <a:cubicBezTo>
                      <a:pt x="115474" y="454949"/>
                      <a:pt x="117570" y="453044"/>
                      <a:pt x="118713" y="451615"/>
                    </a:cubicBezTo>
                    <a:cubicBezTo>
                      <a:pt x="124142" y="444662"/>
                      <a:pt x="122618" y="427041"/>
                      <a:pt x="119284" y="411229"/>
                    </a:cubicBezTo>
                    <a:cubicBezTo>
                      <a:pt x="116522" y="402466"/>
                      <a:pt x="114998" y="395323"/>
                      <a:pt x="114522" y="393418"/>
                    </a:cubicBezTo>
                    <a:lnTo>
                      <a:pt x="123666" y="390941"/>
                    </a:lnTo>
                    <a:cubicBezTo>
                      <a:pt x="124237" y="392751"/>
                      <a:pt x="126524" y="399800"/>
                      <a:pt x="128428" y="408753"/>
                    </a:cubicBezTo>
                    <a:cubicBezTo>
                      <a:pt x="133382" y="424374"/>
                      <a:pt x="140811" y="440948"/>
                      <a:pt x="148526" y="444853"/>
                    </a:cubicBezTo>
                    <a:cubicBezTo>
                      <a:pt x="150526" y="445805"/>
                      <a:pt x="152241" y="445805"/>
                      <a:pt x="154241" y="444853"/>
                    </a:cubicBezTo>
                    <a:cubicBezTo>
                      <a:pt x="157766" y="443233"/>
                      <a:pt x="159670" y="438566"/>
                      <a:pt x="158623" y="434185"/>
                    </a:cubicBezTo>
                    <a:lnTo>
                      <a:pt x="147478" y="385512"/>
                    </a:lnTo>
                    <a:cubicBezTo>
                      <a:pt x="147193" y="384178"/>
                      <a:pt x="146907" y="383131"/>
                      <a:pt x="146812" y="382559"/>
                    </a:cubicBezTo>
                    <a:lnTo>
                      <a:pt x="156146" y="380464"/>
                    </a:lnTo>
                    <a:lnTo>
                      <a:pt x="156813" y="383512"/>
                    </a:lnTo>
                    <a:cubicBezTo>
                      <a:pt x="161194" y="401800"/>
                      <a:pt x="172624" y="433327"/>
                      <a:pt x="184721" y="431041"/>
                    </a:cubicBezTo>
                    <a:cubicBezTo>
                      <a:pt x="188626" y="430279"/>
                      <a:pt x="190722" y="425803"/>
                      <a:pt x="190150" y="422088"/>
                    </a:cubicBezTo>
                    <a:cubicBezTo>
                      <a:pt x="188817" y="412849"/>
                      <a:pt x="187769" y="405610"/>
                      <a:pt x="173958" y="37408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cubicBezTo>
                      <a:pt x="190532" y="387893"/>
                      <a:pt x="199866" y="404086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941"/>
                      <a:pt x="201295" y="365033"/>
                    </a:cubicBezTo>
                    <a:cubicBezTo>
                      <a:pt x="186150" y="321790"/>
                      <a:pt x="132810" y="120622"/>
                      <a:pt x="135763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39" name="Graphic 29">
              <a:extLst>
                <a:ext uri="{FF2B5EF4-FFF2-40B4-BE49-F238E27FC236}">
                  <a16:creationId xmlns:a16="http://schemas.microsoft.com/office/drawing/2014/main" id="{E94C764A-482C-CAE0-0E73-4192C8590469}"/>
                </a:ext>
              </a:extLst>
            </p:cNvPr>
            <p:cNvGrpSpPr/>
            <p:nvPr/>
          </p:nvGrpSpPr>
          <p:grpSpPr>
            <a:xfrm rot="455013">
              <a:off x="16190232" y="5693522"/>
              <a:ext cx="777327" cy="969824"/>
              <a:chOff x="5148274" y="5257634"/>
              <a:chExt cx="974939" cy="1216373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5EA77CB1-6523-F189-4E71-321599A0ECB4}"/>
                  </a:ext>
                </a:extLst>
              </p:cNvPr>
              <p:cNvSpPr/>
              <p:nvPr/>
            </p:nvSpPr>
            <p:spPr>
              <a:xfrm>
                <a:off x="5148274" y="5308986"/>
                <a:ext cx="953637" cy="1165021"/>
              </a:xfrm>
              <a:custGeom>
                <a:avLst/>
                <a:gdLst>
                  <a:gd name="connsiteX0" fmla="*/ 59437 w 953637"/>
                  <a:gd name="connsiteY0" fmla="*/ 1019179 h 1165021"/>
                  <a:gd name="connsiteX1" fmla="*/ 68867 w 953637"/>
                  <a:gd name="connsiteY1" fmla="*/ 1016417 h 1165021"/>
                  <a:gd name="connsiteX2" fmla="*/ 55532 w 953637"/>
                  <a:gd name="connsiteY2" fmla="*/ 1025751 h 1165021"/>
                  <a:gd name="connsiteX3" fmla="*/ 42197 w 953637"/>
                  <a:gd name="connsiteY3" fmla="*/ 1036324 h 1165021"/>
                  <a:gd name="connsiteX4" fmla="*/ 21623 w 953637"/>
                  <a:gd name="connsiteY4" fmla="*/ 1057946 h 1165021"/>
                  <a:gd name="connsiteX5" fmla="*/ 27528 w 953637"/>
                  <a:gd name="connsiteY5" fmla="*/ 1082806 h 1165021"/>
                  <a:gd name="connsiteX6" fmla="*/ 53722 w 953637"/>
                  <a:gd name="connsiteY6" fmla="*/ 1081282 h 1165021"/>
                  <a:gd name="connsiteX7" fmla="*/ 99252 w 953637"/>
                  <a:gd name="connsiteY7" fmla="*/ 1060899 h 1165021"/>
                  <a:gd name="connsiteX8" fmla="*/ 74963 w 953637"/>
                  <a:gd name="connsiteY8" fmla="*/ 1128621 h 1165021"/>
                  <a:gd name="connsiteX9" fmla="*/ 156973 w 953637"/>
                  <a:gd name="connsiteY9" fmla="*/ 1100904 h 1165021"/>
                  <a:gd name="connsiteX10" fmla="*/ 142305 w 953637"/>
                  <a:gd name="connsiteY10" fmla="*/ 1122144 h 1165021"/>
                  <a:gd name="connsiteX11" fmla="*/ 135447 w 953637"/>
                  <a:gd name="connsiteY11" fmla="*/ 1149386 h 1165021"/>
                  <a:gd name="connsiteX12" fmla="*/ 148686 w 953637"/>
                  <a:gd name="connsiteY12" fmla="*/ 1164340 h 1165021"/>
                  <a:gd name="connsiteX13" fmla="*/ 163450 w 953637"/>
                  <a:gd name="connsiteY13" fmla="*/ 1162721 h 1165021"/>
                  <a:gd name="connsiteX14" fmla="*/ 200312 w 953637"/>
                  <a:gd name="connsiteY14" fmla="*/ 1133955 h 1165021"/>
                  <a:gd name="connsiteX15" fmla="*/ 287085 w 953637"/>
                  <a:gd name="connsiteY15" fmla="*/ 1058898 h 1165021"/>
                  <a:gd name="connsiteX16" fmla="*/ 393574 w 953637"/>
                  <a:gd name="connsiteY16" fmla="*/ 996033 h 1165021"/>
                  <a:gd name="connsiteX17" fmla="*/ 943929 w 953637"/>
                  <a:gd name="connsiteY17" fmla="*/ 599127 h 1165021"/>
                  <a:gd name="connsiteX18" fmla="*/ 719996 w 953637"/>
                  <a:gd name="connsiteY18" fmla="*/ 32008 h 1165021"/>
                  <a:gd name="connsiteX19" fmla="*/ 538545 w 953637"/>
                  <a:gd name="connsiteY19" fmla="*/ 26674 h 1165021"/>
                  <a:gd name="connsiteX20" fmla="*/ 495301 w 953637"/>
                  <a:gd name="connsiteY20" fmla="*/ 169740 h 1165021"/>
                  <a:gd name="connsiteX21" fmla="*/ 551118 w 953637"/>
                  <a:gd name="connsiteY21" fmla="*/ 531594 h 1165021"/>
                  <a:gd name="connsiteX22" fmla="*/ 281370 w 953637"/>
                  <a:gd name="connsiteY22" fmla="*/ 781721 h 1165021"/>
                  <a:gd name="connsiteX23" fmla="*/ 215361 w 953637"/>
                  <a:gd name="connsiteY23" fmla="*/ 820392 h 1165021"/>
                  <a:gd name="connsiteX24" fmla="*/ 112777 w 953637"/>
                  <a:gd name="connsiteY24" fmla="*/ 821916 h 1165021"/>
                  <a:gd name="connsiteX25" fmla="*/ 90774 w 953637"/>
                  <a:gd name="connsiteY25" fmla="*/ 825250 h 1165021"/>
                  <a:gd name="connsiteX26" fmla="*/ 76677 w 953637"/>
                  <a:gd name="connsiteY26" fmla="*/ 841347 h 1165021"/>
                  <a:gd name="connsiteX27" fmla="*/ 89250 w 953637"/>
                  <a:gd name="connsiteY27" fmla="*/ 862969 h 1165021"/>
                  <a:gd name="connsiteX28" fmla="*/ 113825 w 953637"/>
                  <a:gd name="connsiteY28" fmla="*/ 872685 h 1165021"/>
                  <a:gd name="connsiteX29" fmla="*/ 126398 w 953637"/>
                  <a:gd name="connsiteY29" fmla="*/ 881448 h 1165021"/>
                  <a:gd name="connsiteX30" fmla="*/ 122207 w 953637"/>
                  <a:gd name="connsiteY30" fmla="*/ 904879 h 1165021"/>
                  <a:gd name="connsiteX31" fmla="*/ 68962 w 953637"/>
                  <a:gd name="connsiteY31" fmla="*/ 943551 h 1165021"/>
                  <a:gd name="connsiteX32" fmla="*/ 11907 w 953637"/>
                  <a:gd name="connsiteY32" fmla="*/ 994890 h 1165021"/>
                  <a:gd name="connsiteX33" fmla="*/ 1 w 953637"/>
                  <a:gd name="connsiteY33" fmla="*/ 1018417 h 1165021"/>
                  <a:gd name="connsiteX34" fmla="*/ 6002 w 953637"/>
                  <a:gd name="connsiteY34" fmla="*/ 1030228 h 1165021"/>
                  <a:gd name="connsiteX35" fmla="*/ 23718 w 953637"/>
                  <a:gd name="connsiteY35" fmla="*/ 1031562 h 1165021"/>
                  <a:gd name="connsiteX36" fmla="*/ 43816 w 953637"/>
                  <a:gd name="connsiteY36" fmla="*/ 1025275 h 1165021"/>
                  <a:gd name="connsiteX37" fmla="*/ 59532 w 953637"/>
                  <a:gd name="connsiteY37" fmla="*/ 1019274 h 116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53637" h="1165021">
                    <a:moveTo>
                      <a:pt x="59437" y="1019179"/>
                    </a:moveTo>
                    <a:cubicBezTo>
                      <a:pt x="62485" y="1018131"/>
                      <a:pt x="65628" y="1017179"/>
                      <a:pt x="68867" y="1016417"/>
                    </a:cubicBezTo>
                    <a:cubicBezTo>
                      <a:pt x="64581" y="1017465"/>
                      <a:pt x="59056" y="1023084"/>
                      <a:pt x="55532" y="1025751"/>
                    </a:cubicBezTo>
                    <a:cubicBezTo>
                      <a:pt x="50960" y="1029180"/>
                      <a:pt x="46483" y="1032705"/>
                      <a:pt x="42197" y="1036324"/>
                    </a:cubicBezTo>
                    <a:cubicBezTo>
                      <a:pt x="34386" y="1042992"/>
                      <a:pt x="25719" y="1047945"/>
                      <a:pt x="21623" y="1057946"/>
                    </a:cubicBezTo>
                    <a:cubicBezTo>
                      <a:pt x="18099" y="1066518"/>
                      <a:pt x="19718" y="1077948"/>
                      <a:pt x="27528" y="1082806"/>
                    </a:cubicBezTo>
                    <a:cubicBezTo>
                      <a:pt x="35244" y="1087664"/>
                      <a:pt x="45245" y="1084616"/>
                      <a:pt x="53722" y="1081282"/>
                    </a:cubicBezTo>
                    <a:cubicBezTo>
                      <a:pt x="69248" y="1075186"/>
                      <a:pt x="84393" y="1068328"/>
                      <a:pt x="99252" y="1060899"/>
                    </a:cubicBezTo>
                    <a:cubicBezTo>
                      <a:pt x="86393" y="1073472"/>
                      <a:pt x="41054" y="1117191"/>
                      <a:pt x="74963" y="1128621"/>
                    </a:cubicBezTo>
                    <a:cubicBezTo>
                      <a:pt x="95442" y="1135575"/>
                      <a:pt x="139066" y="1109857"/>
                      <a:pt x="156973" y="1100904"/>
                    </a:cubicBezTo>
                    <a:cubicBezTo>
                      <a:pt x="150115" y="1104333"/>
                      <a:pt x="145543" y="1115763"/>
                      <a:pt x="142305" y="1122144"/>
                    </a:cubicBezTo>
                    <a:cubicBezTo>
                      <a:pt x="138018" y="1130526"/>
                      <a:pt x="133161" y="1139670"/>
                      <a:pt x="135447" y="1149386"/>
                    </a:cubicBezTo>
                    <a:cubicBezTo>
                      <a:pt x="137066" y="1156149"/>
                      <a:pt x="141924" y="1162435"/>
                      <a:pt x="148686" y="1164340"/>
                    </a:cubicBezTo>
                    <a:cubicBezTo>
                      <a:pt x="153544" y="1165769"/>
                      <a:pt x="158783" y="1164816"/>
                      <a:pt x="163450" y="1162721"/>
                    </a:cubicBezTo>
                    <a:cubicBezTo>
                      <a:pt x="177928" y="1156244"/>
                      <a:pt x="188406" y="1144052"/>
                      <a:pt x="200312" y="1133955"/>
                    </a:cubicBezTo>
                    <a:cubicBezTo>
                      <a:pt x="229458" y="1109190"/>
                      <a:pt x="258414" y="1084140"/>
                      <a:pt x="287085" y="1058898"/>
                    </a:cubicBezTo>
                    <a:cubicBezTo>
                      <a:pt x="324708" y="1025847"/>
                      <a:pt x="341091" y="1002606"/>
                      <a:pt x="393574" y="996033"/>
                    </a:cubicBezTo>
                    <a:cubicBezTo>
                      <a:pt x="606839" y="969363"/>
                      <a:pt x="898685" y="834108"/>
                      <a:pt x="943929" y="599127"/>
                    </a:cubicBezTo>
                    <a:cubicBezTo>
                      <a:pt x="984410" y="388815"/>
                      <a:pt x="896113" y="155928"/>
                      <a:pt x="719996" y="32008"/>
                    </a:cubicBezTo>
                    <a:cubicBezTo>
                      <a:pt x="673133" y="-948"/>
                      <a:pt x="575502" y="-17141"/>
                      <a:pt x="538545" y="26674"/>
                    </a:cubicBezTo>
                    <a:cubicBezTo>
                      <a:pt x="505874" y="65441"/>
                      <a:pt x="497778" y="119067"/>
                      <a:pt x="495301" y="169740"/>
                    </a:cubicBezTo>
                    <a:cubicBezTo>
                      <a:pt x="489205" y="292422"/>
                      <a:pt x="508350" y="416342"/>
                      <a:pt x="551118" y="531594"/>
                    </a:cubicBezTo>
                    <a:cubicBezTo>
                      <a:pt x="447009" y="583887"/>
                      <a:pt x="361189" y="696853"/>
                      <a:pt x="281370" y="781721"/>
                    </a:cubicBezTo>
                    <a:cubicBezTo>
                      <a:pt x="261748" y="802581"/>
                      <a:pt x="244317" y="820297"/>
                      <a:pt x="215361" y="820392"/>
                    </a:cubicBezTo>
                    <a:cubicBezTo>
                      <a:pt x="181167" y="820488"/>
                      <a:pt x="146972" y="820869"/>
                      <a:pt x="112777" y="821916"/>
                    </a:cubicBezTo>
                    <a:cubicBezTo>
                      <a:pt x="105348" y="822107"/>
                      <a:pt x="97728" y="822488"/>
                      <a:pt x="90774" y="825250"/>
                    </a:cubicBezTo>
                    <a:cubicBezTo>
                      <a:pt x="83821" y="828012"/>
                      <a:pt x="77725" y="833918"/>
                      <a:pt x="76677" y="841347"/>
                    </a:cubicBezTo>
                    <a:cubicBezTo>
                      <a:pt x="75439" y="850110"/>
                      <a:pt x="81726" y="858397"/>
                      <a:pt x="89250" y="862969"/>
                    </a:cubicBezTo>
                    <a:cubicBezTo>
                      <a:pt x="96775" y="867541"/>
                      <a:pt x="105633" y="869541"/>
                      <a:pt x="113825" y="872685"/>
                    </a:cubicBezTo>
                    <a:cubicBezTo>
                      <a:pt x="118683" y="874590"/>
                      <a:pt x="123540" y="877066"/>
                      <a:pt x="126398" y="881448"/>
                    </a:cubicBezTo>
                    <a:cubicBezTo>
                      <a:pt x="130970" y="888687"/>
                      <a:pt x="128208" y="898688"/>
                      <a:pt x="122207" y="904879"/>
                    </a:cubicBezTo>
                    <a:cubicBezTo>
                      <a:pt x="107443" y="920024"/>
                      <a:pt x="85631" y="930406"/>
                      <a:pt x="68962" y="943551"/>
                    </a:cubicBezTo>
                    <a:cubicBezTo>
                      <a:pt x="48864" y="959362"/>
                      <a:pt x="29814" y="976602"/>
                      <a:pt x="11907" y="994890"/>
                    </a:cubicBezTo>
                    <a:cubicBezTo>
                      <a:pt x="6002" y="1000891"/>
                      <a:pt x="-94" y="1009559"/>
                      <a:pt x="1" y="1018417"/>
                    </a:cubicBezTo>
                    <a:cubicBezTo>
                      <a:pt x="1" y="1022989"/>
                      <a:pt x="2192" y="1027656"/>
                      <a:pt x="6002" y="1030228"/>
                    </a:cubicBezTo>
                    <a:cubicBezTo>
                      <a:pt x="11050" y="1033657"/>
                      <a:pt x="17813" y="1032895"/>
                      <a:pt x="23718" y="1031562"/>
                    </a:cubicBezTo>
                    <a:cubicBezTo>
                      <a:pt x="30576" y="1030038"/>
                      <a:pt x="37339" y="1027942"/>
                      <a:pt x="43816" y="1025275"/>
                    </a:cubicBezTo>
                    <a:cubicBezTo>
                      <a:pt x="49055" y="1023084"/>
                      <a:pt x="54198" y="1020989"/>
                      <a:pt x="59532" y="101927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61" name="Graphic 29">
                <a:extLst>
                  <a:ext uri="{FF2B5EF4-FFF2-40B4-BE49-F238E27FC236}">
                    <a16:creationId xmlns:a16="http://schemas.microsoft.com/office/drawing/2014/main" id="{EDB271CD-BE71-2D62-62C2-672B03132F14}"/>
                  </a:ext>
                </a:extLst>
              </p:cNvPr>
              <p:cNvGrpSpPr/>
              <p:nvPr/>
            </p:nvGrpSpPr>
            <p:grpSpPr>
              <a:xfrm>
                <a:off x="5160086" y="5257634"/>
                <a:ext cx="963127" cy="1174633"/>
                <a:chOff x="5160086" y="5257634"/>
                <a:chExt cx="963127" cy="1174633"/>
              </a:xfrm>
            </p:grpSpPr>
            <p:sp>
              <p:nvSpPr>
                <p:cNvPr id="2062" name="Freeform: Shape 2061">
                  <a:extLst>
                    <a:ext uri="{FF2B5EF4-FFF2-40B4-BE49-F238E27FC236}">
                      <a16:creationId xmlns:a16="http://schemas.microsoft.com/office/drawing/2014/main" id="{F36D5811-0F83-C71A-9308-F8FD362947EC}"/>
                    </a:ext>
                  </a:extLst>
                </p:cNvPr>
                <p:cNvSpPr/>
                <p:nvPr/>
              </p:nvSpPr>
              <p:spPr>
                <a:xfrm>
                  <a:off x="5164943" y="5262409"/>
                  <a:ext cx="953637" cy="1165021"/>
                </a:xfrm>
                <a:custGeom>
                  <a:avLst/>
                  <a:gdLst>
                    <a:gd name="connsiteX0" fmla="*/ 59437 w 953637"/>
                    <a:gd name="connsiteY0" fmla="*/ 1019179 h 1165021"/>
                    <a:gd name="connsiteX1" fmla="*/ 68867 w 953637"/>
                    <a:gd name="connsiteY1" fmla="*/ 1016417 h 1165021"/>
                    <a:gd name="connsiteX2" fmla="*/ 55532 w 953637"/>
                    <a:gd name="connsiteY2" fmla="*/ 1025751 h 1165021"/>
                    <a:gd name="connsiteX3" fmla="*/ 42197 w 953637"/>
                    <a:gd name="connsiteY3" fmla="*/ 1036324 h 1165021"/>
                    <a:gd name="connsiteX4" fmla="*/ 21623 w 953637"/>
                    <a:gd name="connsiteY4" fmla="*/ 1057946 h 1165021"/>
                    <a:gd name="connsiteX5" fmla="*/ 27528 w 953637"/>
                    <a:gd name="connsiteY5" fmla="*/ 1082806 h 1165021"/>
                    <a:gd name="connsiteX6" fmla="*/ 53722 w 953637"/>
                    <a:gd name="connsiteY6" fmla="*/ 1081282 h 1165021"/>
                    <a:gd name="connsiteX7" fmla="*/ 99252 w 953637"/>
                    <a:gd name="connsiteY7" fmla="*/ 1060899 h 1165021"/>
                    <a:gd name="connsiteX8" fmla="*/ 74963 w 953637"/>
                    <a:gd name="connsiteY8" fmla="*/ 1128621 h 1165021"/>
                    <a:gd name="connsiteX9" fmla="*/ 156973 w 953637"/>
                    <a:gd name="connsiteY9" fmla="*/ 1100904 h 1165021"/>
                    <a:gd name="connsiteX10" fmla="*/ 142305 w 953637"/>
                    <a:gd name="connsiteY10" fmla="*/ 1122144 h 1165021"/>
                    <a:gd name="connsiteX11" fmla="*/ 135447 w 953637"/>
                    <a:gd name="connsiteY11" fmla="*/ 1149386 h 1165021"/>
                    <a:gd name="connsiteX12" fmla="*/ 148686 w 953637"/>
                    <a:gd name="connsiteY12" fmla="*/ 1164340 h 1165021"/>
                    <a:gd name="connsiteX13" fmla="*/ 163450 w 953637"/>
                    <a:gd name="connsiteY13" fmla="*/ 1162721 h 1165021"/>
                    <a:gd name="connsiteX14" fmla="*/ 200312 w 953637"/>
                    <a:gd name="connsiteY14" fmla="*/ 1133955 h 1165021"/>
                    <a:gd name="connsiteX15" fmla="*/ 287085 w 953637"/>
                    <a:gd name="connsiteY15" fmla="*/ 1058899 h 1165021"/>
                    <a:gd name="connsiteX16" fmla="*/ 393574 w 953637"/>
                    <a:gd name="connsiteY16" fmla="*/ 996033 h 1165021"/>
                    <a:gd name="connsiteX17" fmla="*/ 943929 w 953637"/>
                    <a:gd name="connsiteY17" fmla="*/ 599127 h 1165021"/>
                    <a:gd name="connsiteX18" fmla="*/ 719996 w 953637"/>
                    <a:gd name="connsiteY18" fmla="*/ 32008 h 1165021"/>
                    <a:gd name="connsiteX19" fmla="*/ 538545 w 953637"/>
                    <a:gd name="connsiteY19" fmla="*/ 26674 h 1165021"/>
                    <a:gd name="connsiteX20" fmla="*/ 495301 w 953637"/>
                    <a:gd name="connsiteY20" fmla="*/ 169740 h 1165021"/>
                    <a:gd name="connsiteX21" fmla="*/ 551118 w 953637"/>
                    <a:gd name="connsiteY21" fmla="*/ 531594 h 1165021"/>
                    <a:gd name="connsiteX22" fmla="*/ 281370 w 953637"/>
                    <a:gd name="connsiteY22" fmla="*/ 781721 h 1165021"/>
                    <a:gd name="connsiteX23" fmla="*/ 215361 w 953637"/>
                    <a:gd name="connsiteY23" fmla="*/ 820392 h 1165021"/>
                    <a:gd name="connsiteX24" fmla="*/ 112777 w 953637"/>
                    <a:gd name="connsiteY24" fmla="*/ 821916 h 1165021"/>
                    <a:gd name="connsiteX25" fmla="*/ 90774 w 953637"/>
                    <a:gd name="connsiteY25" fmla="*/ 825250 h 1165021"/>
                    <a:gd name="connsiteX26" fmla="*/ 76677 w 953637"/>
                    <a:gd name="connsiteY26" fmla="*/ 841347 h 1165021"/>
                    <a:gd name="connsiteX27" fmla="*/ 89250 w 953637"/>
                    <a:gd name="connsiteY27" fmla="*/ 862969 h 1165021"/>
                    <a:gd name="connsiteX28" fmla="*/ 113825 w 953637"/>
                    <a:gd name="connsiteY28" fmla="*/ 872685 h 1165021"/>
                    <a:gd name="connsiteX29" fmla="*/ 126398 w 953637"/>
                    <a:gd name="connsiteY29" fmla="*/ 881448 h 1165021"/>
                    <a:gd name="connsiteX30" fmla="*/ 122207 w 953637"/>
                    <a:gd name="connsiteY30" fmla="*/ 904879 h 1165021"/>
                    <a:gd name="connsiteX31" fmla="*/ 68962 w 953637"/>
                    <a:gd name="connsiteY31" fmla="*/ 943551 h 1165021"/>
                    <a:gd name="connsiteX32" fmla="*/ 11907 w 953637"/>
                    <a:gd name="connsiteY32" fmla="*/ 994890 h 1165021"/>
                    <a:gd name="connsiteX33" fmla="*/ 1 w 953637"/>
                    <a:gd name="connsiteY33" fmla="*/ 1018417 h 1165021"/>
                    <a:gd name="connsiteX34" fmla="*/ 6002 w 953637"/>
                    <a:gd name="connsiteY34" fmla="*/ 1030228 h 1165021"/>
                    <a:gd name="connsiteX35" fmla="*/ 23718 w 953637"/>
                    <a:gd name="connsiteY35" fmla="*/ 1031562 h 1165021"/>
                    <a:gd name="connsiteX36" fmla="*/ 43816 w 953637"/>
                    <a:gd name="connsiteY36" fmla="*/ 1025275 h 1165021"/>
                    <a:gd name="connsiteX37" fmla="*/ 59532 w 953637"/>
                    <a:gd name="connsiteY37" fmla="*/ 1019274 h 116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53637" h="1165021">
                      <a:moveTo>
                        <a:pt x="59437" y="1019179"/>
                      </a:moveTo>
                      <a:cubicBezTo>
                        <a:pt x="62485" y="1018131"/>
                        <a:pt x="65628" y="1017179"/>
                        <a:pt x="68867" y="1016417"/>
                      </a:cubicBezTo>
                      <a:cubicBezTo>
                        <a:pt x="64581" y="1017465"/>
                        <a:pt x="59056" y="1023084"/>
                        <a:pt x="55532" y="1025751"/>
                      </a:cubicBezTo>
                      <a:cubicBezTo>
                        <a:pt x="50960" y="1029180"/>
                        <a:pt x="46483" y="1032705"/>
                        <a:pt x="42197" y="1036324"/>
                      </a:cubicBezTo>
                      <a:cubicBezTo>
                        <a:pt x="34386" y="1042992"/>
                        <a:pt x="25719" y="1047945"/>
                        <a:pt x="21623" y="1057946"/>
                      </a:cubicBezTo>
                      <a:cubicBezTo>
                        <a:pt x="18099" y="1066518"/>
                        <a:pt x="19718" y="1077949"/>
                        <a:pt x="27528" y="1082806"/>
                      </a:cubicBezTo>
                      <a:cubicBezTo>
                        <a:pt x="35244" y="1087664"/>
                        <a:pt x="45245" y="1084616"/>
                        <a:pt x="53722" y="1081282"/>
                      </a:cubicBezTo>
                      <a:cubicBezTo>
                        <a:pt x="69248" y="1075186"/>
                        <a:pt x="84393" y="1068328"/>
                        <a:pt x="99252" y="1060899"/>
                      </a:cubicBezTo>
                      <a:cubicBezTo>
                        <a:pt x="86393" y="1073472"/>
                        <a:pt x="41054" y="1117191"/>
                        <a:pt x="74963" y="1128621"/>
                      </a:cubicBezTo>
                      <a:cubicBezTo>
                        <a:pt x="95442" y="1135575"/>
                        <a:pt x="139066" y="1109857"/>
                        <a:pt x="156973" y="1100904"/>
                      </a:cubicBezTo>
                      <a:cubicBezTo>
                        <a:pt x="150115" y="1104333"/>
                        <a:pt x="145543" y="1115763"/>
                        <a:pt x="142305" y="1122144"/>
                      </a:cubicBezTo>
                      <a:cubicBezTo>
                        <a:pt x="138018" y="1130526"/>
                        <a:pt x="133161" y="1139670"/>
                        <a:pt x="135447" y="1149386"/>
                      </a:cubicBezTo>
                      <a:cubicBezTo>
                        <a:pt x="137066" y="1156149"/>
                        <a:pt x="141924" y="1162435"/>
                        <a:pt x="148686" y="1164340"/>
                      </a:cubicBezTo>
                      <a:cubicBezTo>
                        <a:pt x="153544" y="1165769"/>
                        <a:pt x="158783" y="1164816"/>
                        <a:pt x="163450" y="1162721"/>
                      </a:cubicBezTo>
                      <a:cubicBezTo>
                        <a:pt x="177928" y="1156244"/>
                        <a:pt x="188406" y="1144052"/>
                        <a:pt x="200312" y="1133955"/>
                      </a:cubicBezTo>
                      <a:cubicBezTo>
                        <a:pt x="229458" y="1109190"/>
                        <a:pt x="258414" y="1084140"/>
                        <a:pt x="287085" y="1058899"/>
                      </a:cubicBezTo>
                      <a:cubicBezTo>
                        <a:pt x="324708" y="1025847"/>
                        <a:pt x="341091" y="1002606"/>
                        <a:pt x="393574" y="996033"/>
                      </a:cubicBezTo>
                      <a:cubicBezTo>
                        <a:pt x="606839" y="969363"/>
                        <a:pt x="898685" y="834108"/>
                        <a:pt x="943929" y="599127"/>
                      </a:cubicBezTo>
                      <a:cubicBezTo>
                        <a:pt x="984410" y="388815"/>
                        <a:pt x="896113" y="155928"/>
                        <a:pt x="719996" y="32008"/>
                      </a:cubicBezTo>
                      <a:cubicBezTo>
                        <a:pt x="673133" y="-948"/>
                        <a:pt x="575502" y="-17141"/>
                        <a:pt x="538545" y="26674"/>
                      </a:cubicBezTo>
                      <a:cubicBezTo>
                        <a:pt x="505874" y="65441"/>
                        <a:pt x="497778" y="119067"/>
                        <a:pt x="495301" y="169740"/>
                      </a:cubicBezTo>
                      <a:cubicBezTo>
                        <a:pt x="489205" y="292422"/>
                        <a:pt x="508350" y="416342"/>
                        <a:pt x="551118" y="531594"/>
                      </a:cubicBezTo>
                      <a:cubicBezTo>
                        <a:pt x="447009" y="583887"/>
                        <a:pt x="361189" y="696853"/>
                        <a:pt x="281370" y="781721"/>
                      </a:cubicBezTo>
                      <a:cubicBezTo>
                        <a:pt x="261748" y="802581"/>
                        <a:pt x="244317" y="820297"/>
                        <a:pt x="215361" y="820392"/>
                      </a:cubicBezTo>
                      <a:cubicBezTo>
                        <a:pt x="181167" y="820488"/>
                        <a:pt x="146972" y="820869"/>
                        <a:pt x="112777" y="821916"/>
                      </a:cubicBezTo>
                      <a:cubicBezTo>
                        <a:pt x="105348" y="822107"/>
                        <a:pt x="97728" y="822488"/>
                        <a:pt x="90774" y="825250"/>
                      </a:cubicBezTo>
                      <a:cubicBezTo>
                        <a:pt x="83821" y="828012"/>
                        <a:pt x="77725" y="833918"/>
                        <a:pt x="76677" y="841347"/>
                      </a:cubicBezTo>
                      <a:cubicBezTo>
                        <a:pt x="75439" y="850110"/>
                        <a:pt x="81726" y="858397"/>
                        <a:pt x="89250" y="862969"/>
                      </a:cubicBezTo>
                      <a:cubicBezTo>
                        <a:pt x="96775" y="867541"/>
                        <a:pt x="105633" y="869541"/>
                        <a:pt x="113825" y="872685"/>
                      </a:cubicBezTo>
                      <a:cubicBezTo>
                        <a:pt x="118683" y="874590"/>
                        <a:pt x="123540" y="877066"/>
                        <a:pt x="126398" y="881448"/>
                      </a:cubicBezTo>
                      <a:cubicBezTo>
                        <a:pt x="130970" y="888687"/>
                        <a:pt x="128208" y="898688"/>
                        <a:pt x="122207" y="904879"/>
                      </a:cubicBezTo>
                      <a:cubicBezTo>
                        <a:pt x="107443" y="920024"/>
                        <a:pt x="85631" y="930406"/>
                        <a:pt x="68962" y="943551"/>
                      </a:cubicBezTo>
                      <a:cubicBezTo>
                        <a:pt x="48864" y="959362"/>
                        <a:pt x="29814" y="976602"/>
                        <a:pt x="11907" y="994890"/>
                      </a:cubicBezTo>
                      <a:cubicBezTo>
                        <a:pt x="6002" y="1000891"/>
                        <a:pt x="-94" y="1009559"/>
                        <a:pt x="1" y="1018417"/>
                      </a:cubicBezTo>
                      <a:cubicBezTo>
                        <a:pt x="1" y="1022989"/>
                        <a:pt x="2192" y="1027656"/>
                        <a:pt x="6002" y="1030228"/>
                      </a:cubicBezTo>
                      <a:cubicBezTo>
                        <a:pt x="11050" y="1033657"/>
                        <a:pt x="17813" y="1032895"/>
                        <a:pt x="23718" y="1031562"/>
                      </a:cubicBezTo>
                      <a:cubicBezTo>
                        <a:pt x="30576" y="1030038"/>
                        <a:pt x="37339" y="1027942"/>
                        <a:pt x="43816" y="1025275"/>
                      </a:cubicBezTo>
                      <a:cubicBezTo>
                        <a:pt x="49055" y="1023084"/>
                        <a:pt x="54198" y="1020989"/>
                        <a:pt x="59532" y="101927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63" name="Freeform: Shape 2062">
                  <a:extLst>
                    <a:ext uri="{FF2B5EF4-FFF2-40B4-BE49-F238E27FC236}">
                      <a16:creationId xmlns:a16="http://schemas.microsoft.com/office/drawing/2014/main" id="{E3C38E1B-364B-AFF0-DC85-6948716A8423}"/>
                    </a:ext>
                  </a:extLst>
                </p:cNvPr>
                <p:cNvSpPr/>
                <p:nvPr/>
              </p:nvSpPr>
              <p:spPr>
                <a:xfrm>
                  <a:off x="5160086" y="5257634"/>
                  <a:ext cx="963127" cy="1174633"/>
                </a:xfrm>
                <a:custGeom>
                  <a:avLst/>
                  <a:gdLst>
                    <a:gd name="connsiteX0" fmla="*/ 1048 w 963127"/>
                    <a:gd name="connsiteY0" fmla="*/ 1029384 h 1174633"/>
                    <a:gd name="connsiteX1" fmla="*/ 0 w 963127"/>
                    <a:gd name="connsiteY1" fmla="*/ 1023193 h 1174633"/>
                    <a:gd name="connsiteX2" fmla="*/ 13335 w 963127"/>
                    <a:gd name="connsiteY2" fmla="*/ 996332 h 1174633"/>
                    <a:gd name="connsiteX3" fmla="*/ 70866 w 963127"/>
                    <a:gd name="connsiteY3" fmla="*/ 944611 h 1174633"/>
                    <a:gd name="connsiteX4" fmla="*/ 92678 w 963127"/>
                    <a:gd name="connsiteY4" fmla="*/ 929562 h 1174633"/>
                    <a:gd name="connsiteX5" fmla="*/ 123634 w 963127"/>
                    <a:gd name="connsiteY5" fmla="*/ 906321 h 1174633"/>
                    <a:gd name="connsiteX6" fmla="*/ 127254 w 963127"/>
                    <a:gd name="connsiteY6" fmla="*/ 888795 h 1174633"/>
                    <a:gd name="connsiteX7" fmla="*/ 116967 w 963127"/>
                    <a:gd name="connsiteY7" fmla="*/ 881937 h 1174633"/>
                    <a:gd name="connsiteX8" fmla="*/ 109347 w 963127"/>
                    <a:gd name="connsiteY8" fmla="*/ 879270 h 1174633"/>
                    <a:gd name="connsiteX9" fmla="*/ 91631 w 963127"/>
                    <a:gd name="connsiteY9" fmla="*/ 871840 h 1174633"/>
                    <a:gd name="connsiteX10" fmla="*/ 76867 w 963127"/>
                    <a:gd name="connsiteY10" fmla="*/ 845456 h 1174633"/>
                    <a:gd name="connsiteX11" fmla="*/ 93917 w 963127"/>
                    <a:gd name="connsiteY11" fmla="*/ 825644 h 1174633"/>
                    <a:gd name="connsiteX12" fmla="*/ 117538 w 963127"/>
                    <a:gd name="connsiteY12" fmla="*/ 821929 h 1174633"/>
                    <a:gd name="connsiteX13" fmla="*/ 220218 w 963127"/>
                    <a:gd name="connsiteY13" fmla="*/ 820405 h 1174633"/>
                    <a:gd name="connsiteX14" fmla="*/ 282702 w 963127"/>
                    <a:gd name="connsiteY14" fmla="*/ 783258 h 1174633"/>
                    <a:gd name="connsiteX15" fmla="*/ 333661 w 963127"/>
                    <a:gd name="connsiteY15" fmla="*/ 727155 h 1174633"/>
                    <a:gd name="connsiteX16" fmla="*/ 549974 w 963127"/>
                    <a:gd name="connsiteY16" fmla="*/ 534084 h 1174633"/>
                    <a:gd name="connsiteX17" fmla="*/ 495300 w 963127"/>
                    <a:gd name="connsiteY17" fmla="*/ 174324 h 1174633"/>
                    <a:gd name="connsiteX18" fmla="*/ 539687 w 963127"/>
                    <a:gd name="connsiteY18" fmla="*/ 28497 h 1174633"/>
                    <a:gd name="connsiteX19" fmla="*/ 727520 w 963127"/>
                    <a:gd name="connsiteY19" fmla="*/ 32973 h 1174633"/>
                    <a:gd name="connsiteX20" fmla="*/ 953453 w 963127"/>
                    <a:gd name="connsiteY20" fmla="*/ 604950 h 1174633"/>
                    <a:gd name="connsiteX21" fmla="*/ 399098 w 963127"/>
                    <a:gd name="connsiteY21" fmla="*/ 1005666 h 1174633"/>
                    <a:gd name="connsiteX22" fmla="*/ 312134 w 963127"/>
                    <a:gd name="connsiteY22" fmla="*/ 1052053 h 1174633"/>
                    <a:gd name="connsiteX23" fmla="*/ 295180 w 963127"/>
                    <a:gd name="connsiteY23" fmla="*/ 1067389 h 1174633"/>
                    <a:gd name="connsiteX24" fmla="*/ 208312 w 963127"/>
                    <a:gd name="connsiteY24" fmla="*/ 1142541 h 1174633"/>
                    <a:gd name="connsiteX25" fmla="*/ 199263 w 963127"/>
                    <a:gd name="connsiteY25" fmla="*/ 1150637 h 1174633"/>
                    <a:gd name="connsiteX26" fmla="*/ 170307 w 963127"/>
                    <a:gd name="connsiteY26" fmla="*/ 1171973 h 1174633"/>
                    <a:gd name="connsiteX27" fmla="*/ 152305 w 963127"/>
                    <a:gd name="connsiteY27" fmla="*/ 1173783 h 1174633"/>
                    <a:gd name="connsiteX28" fmla="*/ 135731 w 963127"/>
                    <a:gd name="connsiteY28" fmla="*/ 1155304 h 1174633"/>
                    <a:gd name="connsiteX29" fmla="*/ 142494 w 963127"/>
                    <a:gd name="connsiteY29" fmla="*/ 1125777 h 1174633"/>
                    <a:gd name="connsiteX30" fmla="*/ 144399 w 963127"/>
                    <a:gd name="connsiteY30" fmla="*/ 1121871 h 1174633"/>
                    <a:gd name="connsiteX31" fmla="*/ 145447 w 963127"/>
                    <a:gd name="connsiteY31" fmla="*/ 1119585 h 1174633"/>
                    <a:gd name="connsiteX32" fmla="*/ 78296 w 963127"/>
                    <a:gd name="connsiteY32" fmla="*/ 1137969 h 1174633"/>
                    <a:gd name="connsiteX33" fmla="*/ 63246 w 963127"/>
                    <a:gd name="connsiteY33" fmla="*/ 1123395 h 1174633"/>
                    <a:gd name="connsiteX34" fmla="*/ 82868 w 963127"/>
                    <a:gd name="connsiteY34" fmla="*/ 1081104 h 1174633"/>
                    <a:gd name="connsiteX35" fmla="*/ 60293 w 963127"/>
                    <a:gd name="connsiteY35" fmla="*/ 1090534 h 1174633"/>
                    <a:gd name="connsiteX36" fmla="*/ 29813 w 963127"/>
                    <a:gd name="connsiteY36" fmla="*/ 1091677 h 1174633"/>
                    <a:gd name="connsiteX37" fmla="*/ 22003 w 963127"/>
                    <a:gd name="connsiteY37" fmla="*/ 1060911 h 1174633"/>
                    <a:gd name="connsiteX38" fmla="*/ 39052 w 963127"/>
                    <a:gd name="connsiteY38" fmla="*/ 1041385 h 1174633"/>
                    <a:gd name="connsiteX39" fmla="*/ 43910 w 963127"/>
                    <a:gd name="connsiteY39" fmla="*/ 1037480 h 1174633"/>
                    <a:gd name="connsiteX40" fmla="*/ 45339 w 963127"/>
                    <a:gd name="connsiteY40" fmla="*/ 1036337 h 1174633"/>
                    <a:gd name="connsiteX41" fmla="*/ 29527 w 963127"/>
                    <a:gd name="connsiteY41" fmla="*/ 1040909 h 1174633"/>
                    <a:gd name="connsiteX42" fmla="*/ 8096 w 963127"/>
                    <a:gd name="connsiteY42" fmla="*/ 1038909 h 1174633"/>
                    <a:gd name="connsiteX43" fmla="*/ 1048 w 963127"/>
                    <a:gd name="connsiteY43" fmla="*/ 1029384 h 1174633"/>
                    <a:gd name="connsiteX44" fmla="*/ 137350 w 963127"/>
                    <a:gd name="connsiteY44" fmla="*/ 888033 h 1174633"/>
                    <a:gd name="connsiteX45" fmla="*/ 130492 w 963127"/>
                    <a:gd name="connsiteY45" fmla="*/ 912988 h 1174633"/>
                    <a:gd name="connsiteX46" fmla="*/ 97822 w 963127"/>
                    <a:gd name="connsiteY46" fmla="*/ 937658 h 1174633"/>
                    <a:gd name="connsiteX47" fmla="*/ 76772 w 963127"/>
                    <a:gd name="connsiteY47" fmla="*/ 952136 h 1174633"/>
                    <a:gd name="connsiteX48" fmla="*/ 20193 w 963127"/>
                    <a:gd name="connsiteY48" fmla="*/ 1003095 h 1174633"/>
                    <a:gd name="connsiteX49" fmla="*/ 9620 w 963127"/>
                    <a:gd name="connsiteY49" fmla="*/ 1023288 h 1174633"/>
                    <a:gd name="connsiteX50" fmla="*/ 13525 w 963127"/>
                    <a:gd name="connsiteY50" fmla="*/ 1031193 h 1174633"/>
                    <a:gd name="connsiteX51" fmla="*/ 27527 w 963127"/>
                    <a:gd name="connsiteY51" fmla="*/ 1031860 h 1174633"/>
                    <a:gd name="connsiteX52" fmla="*/ 46863 w 963127"/>
                    <a:gd name="connsiteY52" fmla="*/ 1025764 h 1174633"/>
                    <a:gd name="connsiteX53" fmla="*/ 62865 w 963127"/>
                    <a:gd name="connsiteY53" fmla="*/ 1019573 h 1174633"/>
                    <a:gd name="connsiteX54" fmla="*/ 62865 w 963127"/>
                    <a:gd name="connsiteY54" fmla="*/ 1019573 h 1174633"/>
                    <a:gd name="connsiteX55" fmla="*/ 72676 w 963127"/>
                    <a:gd name="connsiteY55" fmla="*/ 1016715 h 1174633"/>
                    <a:gd name="connsiteX56" fmla="*/ 74962 w 963127"/>
                    <a:gd name="connsiteY56" fmla="*/ 1025955 h 1174633"/>
                    <a:gd name="connsiteX57" fmla="*/ 74962 w 963127"/>
                    <a:gd name="connsiteY57" fmla="*/ 1025955 h 1174633"/>
                    <a:gd name="connsiteX58" fmla="*/ 66770 w 963127"/>
                    <a:gd name="connsiteY58" fmla="*/ 1031670 h 1174633"/>
                    <a:gd name="connsiteX59" fmla="*/ 63246 w 963127"/>
                    <a:gd name="connsiteY59" fmla="*/ 1034527 h 1174633"/>
                    <a:gd name="connsiteX60" fmla="*/ 50102 w 963127"/>
                    <a:gd name="connsiteY60" fmla="*/ 1044909 h 1174633"/>
                    <a:gd name="connsiteX61" fmla="*/ 44958 w 963127"/>
                    <a:gd name="connsiteY61" fmla="*/ 1049005 h 1174633"/>
                    <a:gd name="connsiteX62" fmla="*/ 30861 w 963127"/>
                    <a:gd name="connsiteY62" fmla="*/ 1064721 h 1174633"/>
                    <a:gd name="connsiteX63" fmla="*/ 34957 w 963127"/>
                    <a:gd name="connsiteY63" fmla="*/ 1083771 h 1174633"/>
                    <a:gd name="connsiteX64" fmla="*/ 56960 w 963127"/>
                    <a:gd name="connsiteY64" fmla="*/ 1081866 h 1174633"/>
                    <a:gd name="connsiteX65" fmla="*/ 102108 w 963127"/>
                    <a:gd name="connsiteY65" fmla="*/ 1061673 h 1174633"/>
                    <a:gd name="connsiteX66" fmla="*/ 129445 w 963127"/>
                    <a:gd name="connsiteY66" fmla="*/ 1047862 h 1174633"/>
                    <a:gd name="connsiteX67" fmla="*/ 107537 w 963127"/>
                    <a:gd name="connsiteY67" fmla="*/ 1069293 h 1174633"/>
                    <a:gd name="connsiteX68" fmla="*/ 72581 w 963127"/>
                    <a:gd name="connsiteY68" fmla="*/ 1121395 h 1174633"/>
                    <a:gd name="connsiteX69" fmla="*/ 81439 w 963127"/>
                    <a:gd name="connsiteY69" fmla="*/ 1129110 h 1174633"/>
                    <a:gd name="connsiteX70" fmla="*/ 151162 w 963127"/>
                    <a:gd name="connsiteY70" fmla="*/ 1106155 h 1174633"/>
                    <a:gd name="connsiteX71" fmla="*/ 159734 w 963127"/>
                    <a:gd name="connsiteY71" fmla="*/ 1101678 h 1174633"/>
                    <a:gd name="connsiteX72" fmla="*/ 159734 w 963127"/>
                    <a:gd name="connsiteY72" fmla="*/ 1101678 h 1174633"/>
                    <a:gd name="connsiteX73" fmla="*/ 164021 w 963127"/>
                    <a:gd name="connsiteY73" fmla="*/ 1110156 h 1174633"/>
                    <a:gd name="connsiteX74" fmla="*/ 164021 w 963127"/>
                    <a:gd name="connsiteY74" fmla="*/ 1110156 h 1174633"/>
                    <a:gd name="connsiteX75" fmla="*/ 153067 w 963127"/>
                    <a:gd name="connsiteY75" fmla="*/ 1126158 h 1174633"/>
                    <a:gd name="connsiteX76" fmla="*/ 151067 w 963127"/>
                    <a:gd name="connsiteY76" fmla="*/ 1130253 h 1174633"/>
                    <a:gd name="connsiteX77" fmla="*/ 145066 w 963127"/>
                    <a:gd name="connsiteY77" fmla="*/ 1153304 h 1174633"/>
                    <a:gd name="connsiteX78" fmla="*/ 154972 w 963127"/>
                    <a:gd name="connsiteY78" fmla="*/ 1164734 h 1174633"/>
                    <a:gd name="connsiteX79" fmla="*/ 166497 w 963127"/>
                    <a:gd name="connsiteY79" fmla="*/ 1163400 h 1174633"/>
                    <a:gd name="connsiteX80" fmla="*/ 192881 w 963127"/>
                    <a:gd name="connsiteY80" fmla="*/ 1143779 h 1174633"/>
                    <a:gd name="connsiteX81" fmla="*/ 202216 w 963127"/>
                    <a:gd name="connsiteY81" fmla="*/ 1135397 h 1174633"/>
                    <a:gd name="connsiteX82" fmla="*/ 288988 w 963127"/>
                    <a:gd name="connsiteY82" fmla="*/ 1060340 h 1174633"/>
                    <a:gd name="connsiteX83" fmla="*/ 305753 w 963127"/>
                    <a:gd name="connsiteY83" fmla="*/ 1045195 h 1174633"/>
                    <a:gd name="connsiteX84" fmla="*/ 398050 w 963127"/>
                    <a:gd name="connsiteY84" fmla="*/ 996427 h 1174633"/>
                    <a:gd name="connsiteX85" fmla="*/ 944309 w 963127"/>
                    <a:gd name="connsiteY85" fmla="*/ 603330 h 1174633"/>
                    <a:gd name="connsiteX86" fmla="*/ 722281 w 963127"/>
                    <a:gd name="connsiteY86" fmla="*/ 40974 h 1174633"/>
                    <a:gd name="connsiteX87" fmla="*/ 547211 w 963127"/>
                    <a:gd name="connsiteY87" fmla="*/ 34783 h 1174633"/>
                    <a:gd name="connsiteX88" fmla="*/ 505111 w 963127"/>
                    <a:gd name="connsiteY88" fmla="*/ 174991 h 1174633"/>
                    <a:gd name="connsiteX89" fmla="*/ 560642 w 963127"/>
                    <a:gd name="connsiteY89" fmla="*/ 534941 h 1174633"/>
                    <a:gd name="connsiteX90" fmla="*/ 562166 w 963127"/>
                    <a:gd name="connsiteY90" fmla="*/ 538941 h 1174633"/>
                    <a:gd name="connsiteX91" fmla="*/ 558355 w 963127"/>
                    <a:gd name="connsiteY91" fmla="*/ 540846 h 1174633"/>
                    <a:gd name="connsiteX92" fmla="*/ 341090 w 963127"/>
                    <a:gd name="connsiteY92" fmla="*/ 733728 h 1174633"/>
                    <a:gd name="connsiteX93" fmla="*/ 289941 w 963127"/>
                    <a:gd name="connsiteY93" fmla="*/ 790020 h 1174633"/>
                    <a:gd name="connsiteX94" fmla="*/ 220504 w 963127"/>
                    <a:gd name="connsiteY94" fmla="*/ 830121 h 1174633"/>
                    <a:gd name="connsiteX95" fmla="*/ 118015 w 963127"/>
                    <a:gd name="connsiteY95" fmla="*/ 831645 h 1174633"/>
                    <a:gd name="connsiteX96" fmla="*/ 97631 w 963127"/>
                    <a:gd name="connsiteY96" fmla="*/ 834597 h 1174633"/>
                    <a:gd name="connsiteX97" fmla="*/ 86487 w 963127"/>
                    <a:gd name="connsiteY97" fmla="*/ 846885 h 1174633"/>
                    <a:gd name="connsiteX98" fmla="*/ 96774 w 963127"/>
                    <a:gd name="connsiteY98" fmla="*/ 863839 h 1174633"/>
                    <a:gd name="connsiteX99" fmla="*/ 112490 w 963127"/>
                    <a:gd name="connsiteY99" fmla="*/ 870411 h 1174633"/>
                    <a:gd name="connsiteX100" fmla="*/ 120587 w 963127"/>
                    <a:gd name="connsiteY100" fmla="*/ 873269 h 1174633"/>
                    <a:gd name="connsiteX101" fmla="*/ 135446 w 963127"/>
                    <a:gd name="connsiteY101" fmla="*/ 883842 h 1174633"/>
                    <a:gd name="connsiteX102" fmla="*/ 137541 w 963127"/>
                    <a:gd name="connsiteY102" fmla="*/ 888223 h 1174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963127" h="1174633">
                      <a:moveTo>
                        <a:pt x="1048" y="1029384"/>
                      </a:moveTo>
                      <a:cubicBezTo>
                        <a:pt x="381" y="1027383"/>
                        <a:pt x="0" y="1025288"/>
                        <a:pt x="0" y="1023193"/>
                      </a:cubicBezTo>
                      <a:cubicBezTo>
                        <a:pt x="0" y="1012334"/>
                        <a:pt x="7239" y="1002523"/>
                        <a:pt x="13335" y="996332"/>
                      </a:cubicBezTo>
                      <a:cubicBezTo>
                        <a:pt x="31242" y="977949"/>
                        <a:pt x="50578" y="960613"/>
                        <a:pt x="70866" y="944611"/>
                      </a:cubicBezTo>
                      <a:cubicBezTo>
                        <a:pt x="77629" y="939277"/>
                        <a:pt x="85249" y="934324"/>
                        <a:pt x="92678" y="929562"/>
                      </a:cubicBezTo>
                      <a:cubicBezTo>
                        <a:pt x="103727" y="922418"/>
                        <a:pt x="115062" y="915084"/>
                        <a:pt x="123634" y="906321"/>
                      </a:cubicBezTo>
                      <a:cubicBezTo>
                        <a:pt x="128016" y="901844"/>
                        <a:pt x="130588" y="894033"/>
                        <a:pt x="127254" y="888795"/>
                      </a:cubicBezTo>
                      <a:cubicBezTo>
                        <a:pt x="125063" y="885366"/>
                        <a:pt x="120587" y="883365"/>
                        <a:pt x="116967" y="881937"/>
                      </a:cubicBezTo>
                      <a:cubicBezTo>
                        <a:pt x="114491" y="880984"/>
                        <a:pt x="111824" y="880127"/>
                        <a:pt x="109347" y="879270"/>
                      </a:cubicBezTo>
                      <a:cubicBezTo>
                        <a:pt x="103442" y="877269"/>
                        <a:pt x="97250" y="875269"/>
                        <a:pt x="91631" y="871840"/>
                      </a:cubicBezTo>
                      <a:cubicBezTo>
                        <a:pt x="83820" y="867078"/>
                        <a:pt x="75248" y="857267"/>
                        <a:pt x="76867" y="845456"/>
                      </a:cubicBezTo>
                      <a:cubicBezTo>
                        <a:pt x="78010" y="836979"/>
                        <a:pt x="84582" y="829454"/>
                        <a:pt x="93917" y="825644"/>
                      </a:cubicBezTo>
                      <a:cubicBezTo>
                        <a:pt x="101727" y="822501"/>
                        <a:pt x="110109" y="822215"/>
                        <a:pt x="117538" y="821929"/>
                      </a:cubicBezTo>
                      <a:cubicBezTo>
                        <a:pt x="155258" y="820691"/>
                        <a:pt x="192310" y="820500"/>
                        <a:pt x="220218" y="820405"/>
                      </a:cubicBezTo>
                      <a:cubicBezTo>
                        <a:pt x="247841" y="820405"/>
                        <a:pt x="264795" y="802308"/>
                        <a:pt x="282702" y="783258"/>
                      </a:cubicBezTo>
                      <a:cubicBezTo>
                        <a:pt x="299371" y="765541"/>
                        <a:pt x="316040" y="746872"/>
                        <a:pt x="333661" y="727155"/>
                      </a:cubicBezTo>
                      <a:cubicBezTo>
                        <a:pt x="396907" y="656385"/>
                        <a:pt x="468440" y="576375"/>
                        <a:pt x="549974" y="534084"/>
                      </a:cubicBezTo>
                      <a:cubicBezTo>
                        <a:pt x="508254" y="419879"/>
                        <a:pt x="489299" y="295673"/>
                        <a:pt x="495300" y="174324"/>
                      </a:cubicBezTo>
                      <a:cubicBezTo>
                        <a:pt x="497586" y="128223"/>
                        <a:pt x="504634" y="69930"/>
                        <a:pt x="539687" y="28497"/>
                      </a:cubicBezTo>
                      <a:cubicBezTo>
                        <a:pt x="578930" y="-17985"/>
                        <a:pt x="679133" y="-1126"/>
                        <a:pt x="727520" y="32973"/>
                      </a:cubicBezTo>
                      <a:cubicBezTo>
                        <a:pt x="901732" y="155655"/>
                        <a:pt x="994601" y="390828"/>
                        <a:pt x="953453" y="604950"/>
                      </a:cubicBezTo>
                      <a:cubicBezTo>
                        <a:pt x="905447" y="854124"/>
                        <a:pt x="595598" y="981092"/>
                        <a:pt x="399098" y="1005666"/>
                      </a:cubicBezTo>
                      <a:cubicBezTo>
                        <a:pt x="356616" y="1011000"/>
                        <a:pt x="338900" y="1027288"/>
                        <a:pt x="312134" y="1052053"/>
                      </a:cubicBezTo>
                      <a:cubicBezTo>
                        <a:pt x="306896" y="1056911"/>
                        <a:pt x="301371" y="1062054"/>
                        <a:pt x="295180" y="1067389"/>
                      </a:cubicBezTo>
                      <a:cubicBezTo>
                        <a:pt x="266509" y="1092630"/>
                        <a:pt x="237268" y="1117871"/>
                        <a:pt x="208312" y="1142541"/>
                      </a:cubicBezTo>
                      <a:cubicBezTo>
                        <a:pt x="205264" y="1145112"/>
                        <a:pt x="202216" y="1147875"/>
                        <a:pt x="199263" y="1150637"/>
                      </a:cubicBezTo>
                      <a:cubicBezTo>
                        <a:pt x="190595" y="1158638"/>
                        <a:pt x="181642" y="1166925"/>
                        <a:pt x="170307" y="1171973"/>
                      </a:cubicBezTo>
                      <a:cubicBezTo>
                        <a:pt x="165925" y="1173878"/>
                        <a:pt x="159258" y="1175783"/>
                        <a:pt x="152305" y="1173783"/>
                      </a:cubicBezTo>
                      <a:cubicBezTo>
                        <a:pt x="144304" y="1171497"/>
                        <a:pt x="137827" y="1164353"/>
                        <a:pt x="135731" y="1155304"/>
                      </a:cubicBezTo>
                      <a:cubicBezTo>
                        <a:pt x="133159" y="1144255"/>
                        <a:pt x="138113" y="1134444"/>
                        <a:pt x="142494" y="1125777"/>
                      </a:cubicBezTo>
                      <a:lnTo>
                        <a:pt x="144399" y="1121871"/>
                      </a:lnTo>
                      <a:cubicBezTo>
                        <a:pt x="144780" y="1121110"/>
                        <a:pt x="145066" y="1120348"/>
                        <a:pt x="145447" y="1119585"/>
                      </a:cubicBezTo>
                      <a:cubicBezTo>
                        <a:pt x="119634" y="1132730"/>
                        <a:pt x="94393" y="1143398"/>
                        <a:pt x="78296" y="1137969"/>
                      </a:cubicBezTo>
                      <a:cubicBezTo>
                        <a:pt x="69818" y="1135111"/>
                        <a:pt x="64770" y="1130063"/>
                        <a:pt x="63246" y="1123395"/>
                      </a:cubicBezTo>
                      <a:cubicBezTo>
                        <a:pt x="60484" y="1111108"/>
                        <a:pt x="70199" y="1095773"/>
                        <a:pt x="82868" y="1081104"/>
                      </a:cubicBezTo>
                      <a:cubicBezTo>
                        <a:pt x="75438" y="1084438"/>
                        <a:pt x="67913" y="1087581"/>
                        <a:pt x="60293" y="1090534"/>
                      </a:cubicBezTo>
                      <a:cubicBezTo>
                        <a:pt x="50483" y="1094439"/>
                        <a:pt x="39243" y="1097583"/>
                        <a:pt x="29813" y="1091677"/>
                      </a:cubicBezTo>
                      <a:cubicBezTo>
                        <a:pt x="19241" y="1085105"/>
                        <a:pt x="17907" y="1070913"/>
                        <a:pt x="22003" y="1060911"/>
                      </a:cubicBezTo>
                      <a:cubicBezTo>
                        <a:pt x="25718" y="1051863"/>
                        <a:pt x="32480" y="1046529"/>
                        <a:pt x="39052" y="1041385"/>
                      </a:cubicBezTo>
                      <a:cubicBezTo>
                        <a:pt x="40672" y="1040147"/>
                        <a:pt x="42291" y="1038813"/>
                        <a:pt x="43910" y="1037480"/>
                      </a:cubicBezTo>
                      <a:cubicBezTo>
                        <a:pt x="44387" y="1037099"/>
                        <a:pt x="44863" y="1036718"/>
                        <a:pt x="45339" y="1036337"/>
                      </a:cubicBezTo>
                      <a:cubicBezTo>
                        <a:pt x="40196" y="1038242"/>
                        <a:pt x="34862" y="1039766"/>
                        <a:pt x="29527" y="1040909"/>
                      </a:cubicBezTo>
                      <a:cubicBezTo>
                        <a:pt x="23050" y="1042338"/>
                        <a:pt x="14859" y="1043385"/>
                        <a:pt x="8096" y="1038909"/>
                      </a:cubicBezTo>
                      <a:cubicBezTo>
                        <a:pt x="4858" y="1036718"/>
                        <a:pt x="2381" y="1033289"/>
                        <a:pt x="1048" y="1029384"/>
                      </a:cubicBezTo>
                      <a:close/>
                      <a:moveTo>
                        <a:pt x="137350" y="888033"/>
                      </a:moveTo>
                      <a:cubicBezTo>
                        <a:pt x="140303" y="896796"/>
                        <a:pt x="136493" y="906797"/>
                        <a:pt x="130492" y="912988"/>
                      </a:cubicBezTo>
                      <a:cubicBezTo>
                        <a:pt x="121158" y="922608"/>
                        <a:pt x="109347" y="930228"/>
                        <a:pt x="97822" y="937658"/>
                      </a:cubicBezTo>
                      <a:cubicBezTo>
                        <a:pt x="90297" y="942516"/>
                        <a:pt x="83153" y="947088"/>
                        <a:pt x="76772" y="952136"/>
                      </a:cubicBezTo>
                      <a:cubicBezTo>
                        <a:pt x="56864" y="967852"/>
                        <a:pt x="37814" y="984997"/>
                        <a:pt x="20193" y="1003095"/>
                      </a:cubicBezTo>
                      <a:cubicBezTo>
                        <a:pt x="16193" y="1007190"/>
                        <a:pt x="9525" y="1015191"/>
                        <a:pt x="9620" y="1023288"/>
                      </a:cubicBezTo>
                      <a:cubicBezTo>
                        <a:pt x="9620" y="1026526"/>
                        <a:pt x="11144" y="1029574"/>
                        <a:pt x="13525" y="1031193"/>
                      </a:cubicBezTo>
                      <a:cubicBezTo>
                        <a:pt x="17240" y="1033670"/>
                        <a:pt x="22955" y="1032813"/>
                        <a:pt x="27527" y="1031860"/>
                      </a:cubicBezTo>
                      <a:cubicBezTo>
                        <a:pt x="34100" y="1030431"/>
                        <a:pt x="40577" y="1028336"/>
                        <a:pt x="46863" y="1025764"/>
                      </a:cubicBezTo>
                      <a:cubicBezTo>
                        <a:pt x="52197" y="1023573"/>
                        <a:pt x="57436" y="1021478"/>
                        <a:pt x="62865" y="1019573"/>
                      </a:cubicBezTo>
                      <a:lnTo>
                        <a:pt x="62865" y="1019573"/>
                      </a:lnTo>
                      <a:cubicBezTo>
                        <a:pt x="66104" y="1018525"/>
                        <a:pt x="69342" y="1017477"/>
                        <a:pt x="72676" y="1016715"/>
                      </a:cubicBezTo>
                      <a:lnTo>
                        <a:pt x="74962" y="1025955"/>
                      </a:lnTo>
                      <a:lnTo>
                        <a:pt x="74962" y="1025955"/>
                      </a:lnTo>
                      <a:cubicBezTo>
                        <a:pt x="72866" y="1026431"/>
                        <a:pt x="69247" y="1029574"/>
                        <a:pt x="66770" y="1031670"/>
                      </a:cubicBezTo>
                      <a:cubicBezTo>
                        <a:pt x="65532" y="1032718"/>
                        <a:pt x="64294" y="1033765"/>
                        <a:pt x="63246" y="1034527"/>
                      </a:cubicBezTo>
                      <a:cubicBezTo>
                        <a:pt x="58769" y="1037861"/>
                        <a:pt x="54388" y="1041385"/>
                        <a:pt x="50102" y="1044909"/>
                      </a:cubicBezTo>
                      <a:cubicBezTo>
                        <a:pt x="48387" y="1046338"/>
                        <a:pt x="46673" y="1047672"/>
                        <a:pt x="44958" y="1049005"/>
                      </a:cubicBezTo>
                      <a:cubicBezTo>
                        <a:pt x="38862" y="1053768"/>
                        <a:pt x="33623" y="1057959"/>
                        <a:pt x="30861" y="1064721"/>
                      </a:cubicBezTo>
                      <a:cubicBezTo>
                        <a:pt x="28289" y="1071008"/>
                        <a:pt x="29051" y="1080152"/>
                        <a:pt x="34957" y="1083771"/>
                      </a:cubicBezTo>
                      <a:cubicBezTo>
                        <a:pt x="40767" y="1087391"/>
                        <a:pt x="49340" y="1084819"/>
                        <a:pt x="56960" y="1081866"/>
                      </a:cubicBezTo>
                      <a:cubicBezTo>
                        <a:pt x="72200" y="1075866"/>
                        <a:pt x="87440" y="1069103"/>
                        <a:pt x="102108" y="1061673"/>
                      </a:cubicBezTo>
                      <a:lnTo>
                        <a:pt x="129445" y="1047862"/>
                      </a:lnTo>
                      <a:lnTo>
                        <a:pt x="107537" y="1069293"/>
                      </a:lnTo>
                      <a:cubicBezTo>
                        <a:pt x="81915" y="1094344"/>
                        <a:pt x="70390" y="1111680"/>
                        <a:pt x="72581" y="1121395"/>
                      </a:cubicBezTo>
                      <a:cubicBezTo>
                        <a:pt x="72866" y="1122729"/>
                        <a:pt x="73819" y="1126539"/>
                        <a:pt x="81439" y="1129110"/>
                      </a:cubicBezTo>
                      <a:cubicBezTo>
                        <a:pt x="97250" y="1134444"/>
                        <a:pt x="132302" y="1116061"/>
                        <a:pt x="151162" y="1106155"/>
                      </a:cubicBezTo>
                      <a:cubicBezTo>
                        <a:pt x="154400" y="1104441"/>
                        <a:pt x="157353" y="1102917"/>
                        <a:pt x="159734" y="1101678"/>
                      </a:cubicBezTo>
                      <a:lnTo>
                        <a:pt x="159734" y="1101678"/>
                      </a:lnTo>
                      <a:lnTo>
                        <a:pt x="164021" y="1110156"/>
                      </a:lnTo>
                      <a:lnTo>
                        <a:pt x="164021" y="1110156"/>
                      </a:lnTo>
                      <a:cubicBezTo>
                        <a:pt x="159639" y="1112346"/>
                        <a:pt x="155638" y="1120633"/>
                        <a:pt x="153067" y="1126158"/>
                      </a:cubicBezTo>
                      <a:lnTo>
                        <a:pt x="151067" y="1130253"/>
                      </a:lnTo>
                      <a:cubicBezTo>
                        <a:pt x="147257" y="1137873"/>
                        <a:pt x="143256" y="1145684"/>
                        <a:pt x="145066" y="1153304"/>
                      </a:cubicBezTo>
                      <a:cubicBezTo>
                        <a:pt x="146399" y="1158924"/>
                        <a:pt x="150304" y="1163496"/>
                        <a:pt x="154972" y="1164734"/>
                      </a:cubicBezTo>
                      <a:cubicBezTo>
                        <a:pt x="158305" y="1165686"/>
                        <a:pt x="162306" y="1165210"/>
                        <a:pt x="166497" y="1163400"/>
                      </a:cubicBezTo>
                      <a:cubicBezTo>
                        <a:pt x="176498" y="1159019"/>
                        <a:pt x="184404" y="1151589"/>
                        <a:pt x="192881" y="1143779"/>
                      </a:cubicBezTo>
                      <a:cubicBezTo>
                        <a:pt x="195929" y="1140921"/>
                        <a:pt x="199073" y="1138064"/>
                        <a:pt x="202216" y="1135397"/>
                      </a:cubicBezTo>
                      <a:cubicBezTo>
                        <a:pt x="231172" y="1110823"/>
                        <a:pt x="260318" y="1085581"/>
                        <a:pt x="288988" y="1060340"/>
                      </a:cubicBezTo>
                      <a:cubicBezTo>
                        <a:pt x="295084" y="1055006"/>
                        <a:pt x="300514" y="1049958"/>
                        <a:pt x="305753" y="1045195"/>
                      </a:cubicBezTo>
                      <a:cubicBezTo>
                        <a:pt x="332899" y="1020144"/>
                        <a:pt x="352520" y="1002047"/>
                        <a:pt x="398050" y="996427"/>
                      </a:cubicBezTo>
                      <a:cubicBezTo>
                        <a:pt x="591884" y="972138"/>
                        <a:pt x="897255" y="847456"/>
                        <a:pt x="944309" y="603330"/>
                      </a:cubicBezTo>
                      <a:cubicBezTo>
                        <a:pt x="984790" y="392828"/>
                        <a:pt x="893540" y="161561"/>
                        <a:pt x="722281" y="40974"/>
                      </a:cubicBezTo>
                      <a:cubicBezTo>
                        <a:pt x="677799" y="9637"/>
                        <a:pt x="582549" y="-7127"/>
                        <a:pt x="547211" y="34783"/>
                      </a:cubicBezTo>
                      <a:cubicBezTo>
                        <a:pt x="514064" y="74121"/>
                        <a:pt x="507301" y="130319"/>
                        <a:pt x="505111" y="174991"/>
                      </a:cubicBezTo>
                      <a:cubicBezTo>
                        <a:pt x="499110" y="296435"/>
                        <a:pt x="518255" y="420927"/>
                        <a:pt x="560642" y="534941"/>
                      </a:cubicBezTo>
                      <a:lnTo>
                        <a:pt x="562166" y="538941"/>
                      </a:lnTo>
                      <a:lnTo>
                        <a:pt x="558355" y="540846"/>
                      </a:lnTo>
                      <a:cubicBezTo>
                        <a:pt x="476821" y="581804"/>
                        <a:pt x="407861" y="659052"/>
                        <a:pt x="341090" y="733728"/>
                      </a:cubicBezTo>
                      <a:cubicBezTo>
                        <a:pt x="323374" y="753540"/>
                        <a:pt x="306705" y="772209"/>
                        <a:pt x="289941" y="790020"/>
                      </a:cubicBezTo>
                      <a:cubicBezTo>
                        <a:pt x="271367" y="809737"/>
                        <a:pt x="252222" y="830121"/>
                        <a:pt x="220504" y="830121"/>
                      </a:cubicBezTo>
                      <a:cubicBezTo>
                        <a:pt x="192596" y="830121"/>
                        <a:pt x="155734" y="830406"/>
                        <a:pt x="118015" y="831645"/>
                      </a:cubicBezTo>
                      <a:cubicBezTo>
                        <a:pt x="111442" y="831835"/>
                        <a:pt x="103918" y="832121"/>
                        <a:pt x="97631" y="834597"/>
                      </a:cubicBezTo>
                      <a:cubicBezTo>
                        <a:pt x="91535" y="837074"/>
                        <a:pt x="87154" y="841932"/>
                        <a:pt x="86487" y="846885"/>
                      </a:cubicBezTo>
                      <a:cubicBezTo>
                        <a:pt x="85535" y="853647"/>
                        <a:pt x="90964" y="860220"/>
                        <a:pt x="96774" y="863839"/>
                      </a:cubicBezTo>
                      <a:cubicBezTo>
                        <a:pt x="101441" y="866697"/>
                        <a:pt x="106871" y="868506"/>
                        <a:pt x="112490" y="870411"/>
                      </a:cubicBezTo>
                      <a:cubicBezTo>
                        <a:pt x="115253" y="871269"/>
                        <a:pt x="117920" y="872221"/>
                        <a:pt x="120587" y="873269"/>
                      </a:cubicBezTo>
                      <a:cubicBezTo>
                        <a:pt x="125540" y="875174"/>
                        <a:pt x="131731" y="878127"/>
                        <a:pt x="135446" y="883842"/>
                      </a:cubicBezTo>
                      <a:cubicBezTo>
                        <a:pt x="136303" y="885270"/>
                        <a:pt x="137065" y="886699"/>
                        <a:pt x="137541" y="88822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EA68DFAB-6893-0B25-6D18-A116E5D1A2BF}"/>
                </a:ext>
              </a:extLst>
            </p:cNvPr>
            <p:cNvSpPr/>
            <p:nvPr/>
          </p:nvSpPr>
          <p:spPr>
            <a:xfrm rot="455013">
              <a:off x="16828363" y="5337694"/>
              <a:ext cx="957608" cy="1227306"/>
            </a:xfrm>
            <a:custGeom>
              <a:avLst/>
              <a:gdLst>
                <a:gd name="connsiteX0" fmla="*/ 0 w 1201052"/>
                <a:gd name="connsiteY0" fmla="*/ 176000 h 1539313"/>
                <a:gd name="connsiteX1" fmla="*/ 32957 w 1201052"/>
                <a:gd name="connsiteY1" fmla="*/ 182287 h 1539313"/>
                <a:gd name="connsiteX2" fmla="*/ 646652 w 1201052"/>
                <a:gd name="connsiteY2" fmla="*/ 1539313 h 1539313"/>
                <a:gd name="connsiteX3" fmla="*/ 1180243 w 1201052"/>
                <a:gd name="connsiteY3" fmla="*/ 580908 h 1539313"/>
                <a:gd name="connsiteX4" fmla="*/ 0 w 1201052"/>
                <a:gd name="connsiteY4" fmla="*/ 176000 h 153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052" h="1539313">
                  <a:moveTo>
                    <a:pt x="0" y="176000"/>
                  </a:moveTo>
                  <a:cubicBezTo>
                    <a:pt x="0" y="176000"/>
                    <a:pt x="12097" y="176667"/>
                    <a:pt x="32957" y="182287"/>
                  </a:cubicBezTo>
                  <a:cubicBezTo>
                    <a:pt x="138970" y="211243"/>
                    <a:pt x="511397" y="669395"/>
                    <a:pt x="646652" y="1539313"/>
                  </a:cubicBezTo>
                  <a:cubicBezTo>
                    <a:pt x="646652" y="1539313"/>
                    <a:pt x="1327309" y="1225941"/>
                    <a:pt x="1180243" y="580908"/>
                  </a:cubicBezTo>
                  <a:cubicBezTo>
                    <a:pt x="1043178" y="-20882"/>
                    <a:pt x="433959" y="-153755"/>
                    <a:pt x="0" y="1760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F04793D8-4BC8-31C1-2D85-5D95FA258BD0}"/>
                </a:ext>
              </a:extLst>
            </p:cNvPr>
            <p:cNvSpPr/>
            <p:nvPr/>
          </p:nvSpPr>
          <p:spPr>
            <a:xfrm rot="455013">
              <a:off x="16224705" y="5306205"/>
              <a:ext cx="223122" cy="223122"/>
            </a:xfrm>
            <a:custGeom>
              <a:avLst/>
              <a:gdLst>
                <a:gd name="connsiteX0" fmla="*/ 279845 w 279844"/>
                <a:gd name="connsiteY0" fmla="*/ 139922 h 279844"/>
                <a:gd name="connsiteX1" fmla="*/ 139922 w 279844"/>
                <a:gd name="connsiteY1" fmla="*/ 279845 h 279844"/>
                <a:gd name="connsiteX2" fmla="*/ 0 w 279844"/>
                <a:gd name="connsiteY2" fmla="*/ 139922 h 279844"/>
                <a:gd name="connsiteX3" fmla="*/ 139922 w 279844"/>
                <a:gd name="connsiteY3" fmla="*/ 0 h 279844"/>
                <a:gd name="connsiteX4" fmla="*/ 279845 w 279844"/>
                <a:gd name="connsiteY4" fmla="*/ 139922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4" h="279844">
                  <a:moveTo>
                    <a:pt x="279845" y="139922"/>
                  </a:moveTo>
                  <a:cubicBezTo>
                    <a:pt x="279845" y="217199"/>
                    <a:pt x="217199" y="279845"/>
                    <a:pt x="139922" y="279845"/>
                  </a:cubicBezTo>
                  <a:cubicBezTo>
                    <a:pt x="62645" y="279845"/>
                    <a:pt x="0" y="217199"/>
                    <a:pt x="0" y="139922"/>
                  </a:cubicBezTo>
                  <a:cubicBezTo>
                    <a:pt x="0" y="62645"/>
                    <a:pt x="62645" y="0"/>
                    <a:pt x="139922" y="0"/>
                  </a:cubicBezTo>
                  <a:cubicBezTo>
                    <a:pt x="217199" y="0"/>
                    <a:pt x="279845" y="62645"/>
                    <a:pt x="279845" y="13992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D074971B-CDC0-F9D7-CBDF-9490904B233D}"/>
                </a:ext>
              </a:extLst>
            </p:cNvPr>
            <p:cNvSpPr/>
            <p:nvPr/>
          </p:nvSpPr>
          <p:spPr>
            <a:xfrm rot="455013">
              <a:off x="15424430" y="5285587"/>
              <a:ext cx="1075361" cy="1075361"/>
            </a:xfrm>
            <a:custGeom>
              <a:avLst/>
              <a:gdLst>
                <a:gd name="connsiteX0" fmla="*/ 1348740 w 1348740"/>
                <a:gd name="connsiteY0" fmla="*/ 674370 h 1348740"/>
                <a:gd name="connsiteX1" fmla="*/ 674370 w 1348740"/>
                <a:gd name="connsiteY1" fmla="*/ 1348740 h 1348740"/>
                <a:gd name="connsiteX2" fmla="*/ 0 w 1348740"/>
                <a:gd name="connsiteY2" fmla="*/ 674370 h 1348740"/>
                <a:gd name="connsiteX3" fmla="*/ 674370 w 1348740"/>
                <a:gd name="connsiteY3" fmla="*/ 0 h 1348740"/>
                <a:gd name="connsiteX4" fmla="*/ 1348740 w 1348740"/>
                <a:gd name="connsiteY4" fmla="*/ 674370 h 134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740" h="1348740">
                  <a:moveTo>
                    <a:pt x="1348740" y="674370"/>
                  </a:moveTo>
                  <a:cubicBezTo>
                    <a:pt x="1348740" y="1046814"/>
                    <a:pt x="1046814" y="1348740"/>
                    <a:pt x="674370" y="1348740"/>
                  </a:cubicBezTo>
                  <a:cubicBezTo>
                    <a:pt x="301926" y="1348740"/>
                    <a:pt x="0" y="1046814"/>
                    <a:pt x="0" y="674370"/>
                  </a:cubicBezTo>
                  <a:cubicBezTo>
                    <a:pt x="0" y="301926"/>
                    <a:pt x="301926" y="0"/>
                    <a:pt x="674370" y="0"/>
                  </a:cubicBezTo>
                  <a:cubicBezTo>
                    <a:pt x="1046814" y="0"/>
                    <a:pt x="1348740" y="301926"/>
                    <a:pt x="1348740" y="674370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3" name="Graphic 29">
              <a:extLst>
                <a:ext uri="{FF2B5EF4-FFF2-40B4-BE49-F238E27FC236}">
                  <a16:creationId xmlns:a16="http://schemas.microsoft.com/office/drawing/2014/main" id="{C0F36C94-C5F0-DB3B-F0E3-983BDACF0882}"/>
                </a:ext>
              </a:extLst>
            </p:cNvPr>
            <p:cNvGrpSpPr/>
            <p:nvPr/>
          </p:nvGrpSpPr>
          <p:grpSpPr>
            <a:xfrm rot="455013">
              <a:off x="15645599" y="5630037"/>
              <a:ext cx="558034" cy="573374"/>
              <a:chOff x="4429042" y="5289178"/>
              <a:chExt cx="699897" cy="719137"/>
            </a:xfrm>
            <a:solidFill>
              <a:srgbClr val="515150"/>
            </a:solidFill>
          </p:grpSpPr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A468638-0CA5-25B2-FD65-397DBDBAEBA0}"/>
                  </a:ext>
                </a:extLst>
              </p:cNvPr>
              <p:cNvSpPr/>
              <p:nvPr/>
            </p:nvSpPr>
            <p:spPr>
              <a:xfrm>
                <a:off x="4717269" y="5620744"/>
                <a:ext cx="157431" cy="147256"/>
              </a:xfrm>
              <a:custGeom>
                <a:avLst/>
                <a:gdLst>
                  <a:gd name="connsiteX0" fmla="*/ 132969 w 157431"/>
                  <a:gd name="connsiteY0" fmla="*/ 147257 h 147256"/>
                  <a:gd name="connsiteX1" fmla="*/ 115348 w 157431"/>
                  <a:gd name="connsiteY1" fmla="*/ 124778 h 147256"/>
                  <a:gd name="connsiteX2" fmla="*/ 128588 w 157431"/>
                  <a:gd name="connsiteY2" fmla="*/ 102489 h 147256"/>
                  <a:gd name="connsiteX3" fmla="*/ 0 w 157431"/>
                  <a:gd name="connsiteY3" fmla="*/ 27432 h 147256"/>
                  <a:gd name="connsiteX4" fmla="*/ 8096 w 157431"/>
                  <a:gd name="connsiteY4" fmla="*/ 0 h 147256"/>
                  <a:gd name="connsiteX5" fmla="*/ 156686 w 157431"/>
                  <a:gd name="connsiteY5" fmla="*/ 97060 h 147256"/>
                  <a:gd name="connsiteX6" fmla="*/ 133064 w 157431"/>
                  <a:gd name="connsiteY6" fmla="*/ 147161 h 14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31" h="147256">
                    <a:moveTo>
                      <a:pt x="132969" y="147257"/>
                    </a:moveTo>
                    <a:lnTo>
                      <a:pt x="115348" y="124778"/>
                    </a:lnTo>
                    <a:cubicBezTo>
                      <a:pt x="130588" y="112871"/>
                      <a:pt x="129064" y="105061"/>
                      <a:pt x="128588" y="102489"/>
                    </a:cubicBezTo>
                    <a:cubicBezTo>
                      <a:pt x="123444" y="75533"/>
                      <a:pt x="50292" y="42386"/>
                      <a:pt x="0" y="27432"/>
                    </a:cubicBezTo>
                    <a:lnTo>
                      <a:pt x="8096" y="0"/>
                    </a:lnTo>
                    <a:cubicBezTo>
                      <a:pt x="31147" y="6858"/>
                      <a:pt x="146399" y="43529"/>
                      <a:pt x="156686" y="97060"/>
                    </a:cubicBezTo>
                    <a:cubicBezTo>
                      <a:pt x="159067" y="109538"/>
                      <a:pt x="156877" y="128397"/>
                      <a:pt x="133064" y="14716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6" name="Graphic 29">
                <a:extLst>
                  <a:ext uri="{FF2B5EF4-FFF2-40B4-BE49-F238E27FC236}">
                    <a16:creationId xmlns:a16="http://schemas.microsoft.com/office/drawing/2014/main" id="{3F6B5225-46DF-FF1E-E400-BC49303674A3}"/>
                  </a:ext>
                </a:extLst>
              </p:cNvPr>
              <p:cNvGrpSpPr/>
              <p:nvPr/>
            </p:nvGrpSpPr>
            <p:grpSpPr>
              <a:xfrm>
                <a:off x="4429042" y="5289178"/>
                <a:ext cx="452151" cy="602456"/>
                <a:chOff x="4429042" y="5289178"/>
                <a:chExt cx="452151" cy="602456"/>
              </a:xfrm>
              <a:solidFill>
                <a:srgbClr val="515150"/>
              </a:solidFill>
            </p:grpSpPr>
            <p:sp>
              <p:nvSpPr>
                <p:cNvPr id="2058" name="Freeform: Shape 2057">
                  <a:extLst>
                    <a:ext uri="{FF2B5EF4-FFF2-40B4-BE49-F238E27FC236}">
                      <a16:creationId xmlns:a16="http://schemas.microsoft.com/office/drawing/2014/main" id="{A72922E3-795E-5258-E4DD-055D6A4131DD}"/>
                    </a:ext>
                  </a:extLst>
                </p:cNvPr>
                <p:cNvSpPr/>
                <p:nvPr/>
              </p:nvSpPr>
              <p:spPr>
                <a:xfrm>
                  <a:off x="4429042" y="5674751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8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8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59" name="Freeform: Shape 2058">
                  <a:extLst>
                    <a:ext uri="{FF2B5EF4-FFF2-40B4-BE49-F238E27FC236}">
                      <a16:creationId xmlns:a16="http://schemas.microsoft.com/office/drawing/2014/main" id="{AAC790CC-D643-7721-8E8A-6B4EF9035CAC}"/>
                    </a:ext>
                  </a:extLst>
                </p:cNvPr>
                <p:cNvSpPr/>
                <p:nvPr/>
              </p:nvSpPr>
              <p:spPr>
                <a:xfrm>
                  <a:off x="4712697" y="5289178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9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9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25BE76CE-29EE-A768-F5C4-41828B90198F}"/>
                  </a:ext>
                </a:extLst>
              </p:cNvPr>
              <p:cNvSpPr/>
              <p:nvPr/>
            </p:nvSpPr>
            <p:spPr>
              <a:xfrm>
                <a:off x="4887195" y="5691895"/>
                <a:ext cx="241744" cy="316420"/>
              </a:xfrm>
              <a:custGeom>
                <a:avLst/>
                <a:gdLst>
                  <a:gd name="connsiteX0" fmla="*/ 9525 w 241744"/>
                  <a:gd name="connsiteY0" fmla="*/ 316421 h 316420"/>
                  <a:gd name="connsiteX1" fmla="*/ 0 w 241744"/>
                  <a:gd name="connsiteY1" fmla="*/ 289465 h 316420"/>
                  <a:gd name="connsiteX2" fmla="*/ 213170 w 241744"/>
                  <a:gd name="connsiteY2" fmla="*/ 0 h 316420"/>
                  <a:gd name="connsiteX3" fmla="*/ 241745 w 241744"/>
                  <a:gd name="connsiteY3" fmla="*/ 572 h 316420"/>
                  <a:gd name="connsiteX4" fmla="*/ 9525 w 241744"/>
                  <a:gd name="connsiteY4" fmla="*/ 316421 h 31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744" h="316420">
                    <a:moveTo>
                      <a:pt x="9525" y="316421"/>
                    </a:moveTo>
                    <a:lnTo>
                      <a:pt x="0" y="289465"/>
                    </a:lnTo>
                    <a:cubicBezTo>
                      <a:pt x="206312" y="216598"/>
                      <a:pt x="212979" y="8858"/>
                      <a:pt x="213170" y="0"/>
                    </a:cubicBezTo>
                    <a:lnTo>
                      <a:pt x="241745" y="572"/>
                    </a:lnTo>
                    <a:cubicBezTo>
                      <a:pt x="241745" y="2953"/>
                      <a:pt x="234887" y="236887"/>
                      <a:pt x="9525" y="31642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28F55116-B553-47A2-7137-2038F53E63F0}"/>
                </a:ext>
              </a:extLst>
            </p:cNvPr>
            <p:cNvSpPr/>
            <p:nvPr/>
          </p:nvSpPr>
          <p:spPr>
            <a:xfrm rot="455013">
              <a:off x="16846973" y="5331930"/>
              <a:ext cx="957684" cy="1227431"/>
            </a:xfrm>
            <a:custGeom>
              <a:avLst/>
              <a:gdLst>
                <a:gd name="connsiteX0" fmla="*/ 95 w 1201147"/>
                <a:gd name="connsiteY0" fmla="*/ 176157 h 1539469"/>
                <a:gd name="connsiteX1" fmla="*/ 33052 w 1201147"/>
                <a:gd name="connsiteY1" fmla="*/ 182443 h 1539469"/>
                <a:gd name="connsiteX2" fmla="*/ 646747 w 1201147"/>
                <a:gd name="connsiteY2" fmla="*/ 1539470 h 1539469"/>
                <a:gd name="connsiteX3" fmla="*/ 1180338 w 1201147"/>
                <a:gd name="connsiteY3" fmla="*/ 581064 h 1539469"/>
                <a:gd name="connsiteX4" fmla="*/ 0 w 1201147"/>
                <a:gd name="connsiteY4" fmla="*/ 176061 h 153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147" h="1539469">
                  <a:moveTo>
                    <a:pt x="95" y="176157"/>
                  </a:moveTo>
                  <a:cubicBezTo>
                    <a:pt x="95" y="176157"/>
                    <a:pt x="12192" y="176823"/>
                    <a:pt x="33052" y="182443"/>
                  </a:cubicBezTo>
                  <a:cubicBezTo>
                    <a:pt x="139065" y="211399"/>
                    <a:pt x="511493" y="669552"/>
                    <a:pt x="646747" y="1539470"/>
                  </a:cubicBezTo>
                  <a:cubicBezTo>
                    <a:pt x="646747" y="1539470"/>
                    <a:pt x="1327404" y="1226098"/>
                    <a:pt x="1180338" y="581064"/>
                  </a:cubicBezTo>
                  <a:cubicBezTo>
                    <a:pt x="1043178" y="-20916"/>
                    <a:pt x="433959" y="-153789"/>
                    <a:pt x="0" y="176061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A1338717-A483-750A-B34D-C7FA693AA789}"/>
                </a:ext>
              </a:extLst>
            </p:cNvPr>
            <p:cNvSpPr/>
            <p:nvPr/>
          </p:nvSpPr>
          <p:spPr>
            <a:xfrm rot="455013">
              <a:off x="16981806" y="5856600"/>
              <a:ext cx="811408" cy="779223"/>
            </a:xfrm>
            <a:custGeom>
              <a:avLst/>
              <a:gdLst>
                <a:gd name="connsiteX0" fmla="*/ 712409 w 1017685"/>
                <a:gd name="connsiteY0" fmla="*/ 644991 h 977318"/>
                <a:gd name="connsiteX1" fmla="*/ 874429 w 1017685"/>
                <a:gd name="connsiteY1" fmla="*/ 133975 h 977318"/>
                <a:gd name="connsiteX2" fmla="*/ 554199 w 1017685"/>
                <a:gd name="connsiteY2" fmla="*/ 5006 h 977318"/>
                <a:gd name="connsiteX3" fmla="*/ 203298 w 1017685"/>
                <a:gd name="connsiteY3" fmla="*/ 194077 h 977318"/>
                <a:gd name="connsiteX4" fmla="*/ 6130 w 1017685"/>
                <a:gd name="connsiteY4" fmla="*/ 678233 h 977318"/>
                <a:gd name="connsiteX5" fmla="*/ 469998 w 1017685"/>
                <a:gd name="connsiteY5" fmla="*/ 977318 h 977318"/>
                <a:gd name="connsiteX6" fmla="*/ 833757 w 1017685"/>
                <a:gd name="connsiteY6" fmla="*/ 948267 h 977318"/>
                <a:gd name="connsiteX7" fmla="*/ 1017685 w 1017685"/>
                <a:gd name="connsiteY7" fmla="*/ 958649 h 977318"/>
                <a:gd name="connsiteX8" fmla="*/ 1017685 w 1017685"/>
                <a:gd name="connsiteY8" fmla="*/ 763387 h 977318"/>
                <a:gd name="connsiteX9" fmla="*/ 578392 w 1017685"/>
                <a:gd name="connsiteY9" fmla="*/ 722715 h 977318"/>
                <a:gd name="connsiteX10" fmla="*/ 575725 w 1017685"/>
                <a:gd name="connsiteY10" fmla="*/ 706427 h 977318"/>
                <a:gd name="connsiteX11" fmla="*/ 712409 w 1017685"/>
                <a:gd name="connsiteY11" fmla="*/ 644896 h 9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685" h="977318">
                  <a:moveTo>
                    <a:pt x="712409" y="644991"/>
                  </a:moveTo>
                  <a:cubicBezTo>
                    <a:pt x="878620" y="578506"/>
                    <a:pt x="1031401" y="399913"/>
                    <a:pt x="874429" y="133975"/>
                  </a:cubicBezTo>
                  <a:cubicBezTo>
                    <a:pt x="799277" y="6530"/>
                    <a:pt x="669261" y="-11091"/>
                    <a:pt x="554199" y="5006"/>
                  </a:cubicBezTo>
                  <a:cubicBezTo>
                    <a:pt x="418658" y="23961"/>
                    <a:pt x="295309" y="92827"/>
                    <a:pt x="203298" y="194077"/>
                  </a:cubicBezTo>
                  <a:cubicBezTo>
                    <a:pt x="99380" y="308282"/>
                    <a:pt x="-29779" y="493258"/>
                    <a:pt x="6130" y="678233"/>
                  </a:cubicBezTo>
                  <a:cubicBezTo>
                    <a:pt x="64328" y="977318"/>
                    <a:pt x="469998" y="977318"/>
                    <a:pt x="469998" y="977318"/>
                  </a:cubicBezTo>
                  <a:lnTo>
                    <a:pt x="833757" y="948267"/>
                  </a:lnTo>
                  <a:lnTo>
                    <a:pt x="1017685" y="958649"/>
                  </a:lnTo>
                  <a:lnTo>
                    <a:pt x="1017685" y="763387"/>
                  </a:lnTo>
                  <a:lnTo>
                    <a:pt x="578392" y="722715"/>
                  </a:lnTo>
                  <a:cubicBezTo>
                    <a:pt x="569629" y="721953"/>
                    <a:pt x="567724" y="710047"/>
                    <a:pt x="575725" y="706427"/>
                  </a:cubicBezTo>
                  <a:lnTo>
                    <a:pt x="712409" y="64489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6" name="Graphic 29">
              <a:extLst>
                <a:ext uri="{FF2B5EF4-FFF2-40B4-BE49-F238E27FC236}">
                  <a16:creationId xmlns:a16="http://schemas.microsoft.com/office/drawing/2014/main" id="{7D2A9925-3B02-D921-A691-F806B4F5937F}"/>
                </a:ext>
              </a:extLst>
            </p:cNvPr>
            <p:cNvGrpSpPr/>
            <p:nvPr/>
          </p:nvGrpSpPr>
          <p:grpSpPr>
            <a:xfrm rot="455013">
              <a:off x="16980561" y="5833247"/>
              <a:ext cx="819056" cy="786797"/>
              <a:chOff x="6349277" y="5285341"/>
              <a:chExt cx="1027277" cy="986817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B21130DA-62A4-E16E-CE97-93132DF2E830}"/>
                  </a:ext>
                </a:extLst>
              </p:cNvPr>
              <p:cNvSpPr/>
              <p:nvPr/>
            </p:nvSpPr>
            <p:spPr>
              <a:xfrm>
                <a:off x="6354106" y="5290078"/>
                <a:ext cx="1017685" cy="977318"/>
              </a:xfrm>
              <a:custGeom>
                <a:avLst/>
                <a:gdLst>
                  <a:gd name="connsiteX0" fmla="*/ 712409 w 1017685"/>
                  <a:gd name="connsiteY0" fmla="*/ 644991 h 977318"/>
                  <a:gd name="connsiteX1" fmla="*/ 874429 w 1017685"/>
                  <a:gd name="connsiteY1" fmla="*/ 133975 h 977318"/>
                  <a:gd name="connsiteX2" fmla="*/ 554199 w 1017685"/>
                  <a:gd name="connsiteY2" fmla="*/ 5006 h 977318"/>
                  <a:gd name="connsiteX3" fmla="*/ 203298 w 1017685"/>
                  <a:gd name="connsiteY3" fmla="*/ 194077 h 977318"/>
                  <a:gd name="connsiteX4" fmla="*/ 6130 w 1017685"/>
                  <a:gd name="connsiteY4" fmla="*/ 678233 h 977318"/>
                  <a:gd name="connsiteX5" fmla="*/ 469998 w 1017685"/>
                  <a:gd name="connsiteY5" fmla="*/ 977318 h 977318"/>
                  <a:gd name="connsiteX6" fmla="*/ 833757 w 1017685"/>
                  <a:gd name="connsiteY6" fmla="*/ 948267 h 977318"/>
                  <a:gd name="connsiteX7" fmla="*/ 1017685 w 1017685"/>
                  <a:gd name="connsiteY7" fmla="*/ 958649 h 977318"/>
                  <a:gd name="connsiteX8" fmla="*/ 1017685 w 1017685"/>
                  <a:gd name="connsiteY8" fmla="*/ 763387 h 977318"/>
                  <a:gd name="connsiteX9" fmla="*/ 578392 w 1017685"/>
                  <a:gd name="connsiteY9" fmla="*/ 722715 h 977318"/>
                  <a:gd name="connsiteX10" fmla="*/ 575725 w 1017685"/>
                  <a:gd name="connsiteY10" fmla="*/ 706427 h 977318"/>
                  <a:gd name="connsiteX11" fmla="*/ 712409 w 1017685"/>
                  <a:gd name="connsiteY11" fmla="*/ 644896 h 97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7685" h="977318">
                    <a:moveTo>
                      <a:pt x="712409" y="644991"/>
                    </a:moveTo>
                    <a:cubicBezTo>
                      <a:pt x="878620" y="578506"/>
                      <a:pt x="1031401" y="399913"/>
                      <a:pt x="874429" y="133975"/>
                    </a:cubicBezTo>
                    <a:cubicBezTo>
                      <a:pt x="799277" y="6530"/>
                      <a:pt x="669261" y="-11091"/>
                      <a:pt x="554199" y="5006"/>
                    </a:cubicBezTo>
                    <a:cubicBezTo>
                      <a:pt x="418658" y="23961"/>
                      <a:pt x="295309" y="92827"/>
                      <a:pt x="203298" y="194077"/>
                    </a:cubicBezTo>
                    <a:cubicBezTo>
                      <a:pt x="99380" y="308282"/>
                      <a:pt x="-29779" y="493258"/>
                      <a:pt x="6130" y="678233"/>
                    </a:cubicBezTo>
                    <a:cubicBezTo>
                      <a:pt x="64328" y="977318"/>
                      <a:pt x="469998" y="977318"/>
                      <a:pt x="469998" y="977318"/>
                    </a:cubicBezTo>
                    <a:lnTo>
                      <a:pt x="833757" y="948267"/>
                    </a:lnTo>
                    <a:lnTo>
                      <a:pt x="1017685" y="958649"/>
                    </a:lnTo>
                    <a:lnTo>
                      <a:pt x="1017685" y="763387"/>
                    </a:lnTo>
                    <a:lnTo>
                      <a:pt x="578392" y="722715"/>
                    </a:lnTo>
                    <a:cubicBezTo>
                      <a:pt x="569629" y="721953"/>
                      <a:pt x="567724" y="710047"/>
                      <a:pt x="575725" y="706427"/>
                    </a:cubicBezTo>
                    <a:lnTo>
                      <a:pt x="712409" y="644896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13009C34-73E6-11FB-471E-990DBE885D7E}"/>
                  </a:ext>
                </a:extLst>
              </p:cNvPr>
              <p:cNvSpPr/>
              <p:nvPr/>
            </p:nvSpPr>
            <p:spPr>
              <a:xfrm>
                <a:off x="6349277" y="5285341"/>
                <a:ext cx="1027277" cy="986817"/>
              </a:xfrm>
              <a:custGeom>
                <a:avLst/>
                <a:gdLst>
                  <a:gd name="connsiteX0" fmla="*/ 475208 w 1027277"/>
                  <a:gd name="connsiteY0" fmla="*/ 986818 h 986817"/>
                  <a:gd name="connsiteX1" fmla="*/ 6292 w 1027277"/>
                  <a:gd name="connsiteY1" fmla="*/ 683828 h 986817"/>
                  <a:gd name="connsiteX2" fmla="*/ 204603 w 1027277"/>
                  <a:gd name="connsiteY2" fmla="*/ 195576 h 986817"/>
                  <a:gd name="connsiteX3" fmla="*/ 558361 w 1027277"/>
                  <a:gd name="connsiteY3" fmla="*/ 4981 h 986817"/>
                  <a:gd name="connsiteX4" fmla="*/ 883354 w 1027277"/>
                  <a:gd name="connsiteY4" fmla="*/ 136235 h 986817"/>
                  <a:gd name="connsiteX5" fmla="*/ 934313 w 1027277"/>
                  <a:gd name="connsiteY5" fmla="*/ 444274 h 986817"/>
                  <a:gd name="connsiteX6" fmla="*/ 719048 w 1027277"/>
                  <a:gd name="connsiteY6" fmla="*/ 654014 h 986817"/>
                  <a:gd name="connsiteX7" fmla="*/ 582460 w 1027277"/>
                  <a:gd name="connsiteY7" fmla="*/ 715450 h 986817"/>
                  <a:gd name="connsiteX8" fmla="*/ 580269 w 1027277"/>
                  <a:gd name="connsiteY8" fmla="*/ 719451 h 986817"/>
                  <a:gd name="connsiteX9" fmla="*/ 583603 w 1027277"/>
                  <a:gd name="connsiteY9" fmla="*/ 722594 h 986817"/>
                  <a:gd name="connsiteX10" fmla="*/ 1027277 w 1027277"/>
                  <a:gd name="connsiteY10" fmla="*/ 763647 h 986817"/>
                  <a:gd name="connsiteX11" fmla="*/ 1027277 w 1027277"/>
                  <a:gd name="connsiteY11" fmla="*/ 968339 h 986817"/>
                  <a:gd name="connsiteX12" fmla="*/ 838301 w 1027277"/>
                  <a:gd name="connsiteY12" fmla="*/ 957671 h 986817"/>
                  <a:gd name="connsiteX13" fmla="*/ 475208 w 1027277"/>
                  <a:gd name="connsiteY13" fmla="*/ 986722 h 986817"/>
                  <a:gd name="connsiteX14" fmla="*/ 475208 w 1027277"/>
                  <a:gd name="connsiteY14" fmla="*/ 986722 h 986817"/>
                  <a:gd name="connsiteX15" fmla="*/ 628751 w 1027277"/>
                  <a:gd name="connsiteY15" fmla="*/ 9362 h 986817"/>
                  <a:gd name="connsiteX16" fmla="*/ 559695 w 1027277"/>
                  <a:gd name="connsiteY16" fmla="*/ 14410 h 986817"/>
                  <a:gd name="connsiteX17" fmla="*/ 211651 w 1027277"/>
                  <a:gd name="connsiteY17" fmla="*/ 201958 h 986817"/>
                  <a:gd name="connsiteX18" fmla="*/ 15627 w 1027277"/>
                  <a:gd name="connsiteY18" fmla="*/ 682018 h 986817"/>
                  <a:gd name="connsiteX19" fmla="*/ 474827 w 1027277"/>
                  <a:gd name="connsiteY19" fmla="*/ 977293 h 986817"/>
                  <a:gd name="connsiteX20" fmla="*/ 838206 w 1027277"/>
                  <a:gd name="connsiteY20" fmla="*/ 948241 h 986817"/>
                  <a:gd name="connsiteX21" fmla="*/ 1017752 w 1027277"/>
                  <a:gd name="connsiteY21" fmla="*/ 958338 h 986817"/>
                  <a:gd name="connsiteX22" fmla="*/ 1017752 w 1027277"/>
                  <a:gd name="connsiteY22" fmla="*/ 772505 h 986817"/>
                  <a:gd name="connsiteX23" fmla="*/ 582745 w 1027277"/>
                  <a:gd name="connsiteY23" fmla="*/ 732310 h 986817"/>
                  <a:gd name="connsiteX24" fmla="*/ 570839 w 1027277"/>
                  <a:gd name="connsiteY24" fmla="*/ 721261 h 986817"/>
                  <a:gd name="connsiteX25" fmla="*/ 578459 w 1027277"/>
                  <a:gd name="connsiteY25" fmla="*/ 706973 h 986817"/>
                  <a:gd name="connsiteX26" fmla="*/ 715333 w 1027277"/>
                  <a:gd name="connsiteY26" fmla="*/ 645442 h 986817"/>
                  <a:gd name="connsiteX27" fmla="*/ 925169 w 1027277"/>
                  <a:gd name="connsiteY27" fmla="*/ 441416 h 986817"/>
                  <a:gd name="connsiteX28" fmla="*/ 874972 w 1027277"/>
                  <a:gd name="connsiteY28" fmla="*/ 141283 h 986817"/>
                  <a:gd name="connsiteX29" fmla="*/ 628561 w 1027277"/>
                  <a:gd name="connsiteY29" fmla="*/ 9553 h 9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7277" h="986817">
                    <a:moveTo>
                      <a:pt x="475208" y="986818"/>
                    </a:moveTo>
                    <a:cubicBezTo>
                      <a:pt x="469112" y="986818"/>
                      <a:pt x="64395" y="982817"/>
                      <a:pt x="6292" y="683828"/>
                    </a:cubicBezTo>
                    <a:cubicBezTo>
                      <a:pt x="-29522" y="499900"/>
                      <a:pt x="94398" y="316734"/>
                      <a:pt x="204603" y="195576"/>
                    </a:cubicBezTo>
                    <a:cubicBezTo>
                      <a:pt x="299377" y="91372"/>
                      <a:pt x="425011" y="23650"/>
                      <a:pt x="558361" y="4981"/>
                    </a:cubicBezTo>
                    <a:cubicBezTo>
                      <a:pt x="707904" y="-15974"/>
                      <a:pt x="820299" y="29460"/>
                      <a:pt x="883354" y="136235"/>
                    </a:cubicBezTo>
                    <a:cubicBezTo>
                      <a:pt x="948982" y="247392"/>
                      <a:pt x="966127" y="351024"/>
                      <a:pt x="934313" y="444274"/>
                    </a:cubicBezTo>
                    <a:cubicBezTo>
                      <a:pt x="903262" y="535237"/>
                      <a:pt x="824871" y="611628"/>
                      <a:pt x="719048" y="654014"/>
                    </a:cubicBezTo>
                    <a:lnTo>
                      <a:pt x="582460" y="715450"/>
                    </a:lnTo>
                    <a:cubicBezTo>
                      <a:pt x="579983" y="716593"/>
                      <a:pt x="580174" y="718784"/>
                      <a:pt x="580269" y="719451"/>
                    </a:cubicBezTo>
                    <a:cubicBezTo>
                      <a:pt x="580364" y="720118"/>
                      <a:pt x="580936" y="722308"/>
                      <a:pt x="583603" y="722594"/>
                    </a:cubicBezTo>
                    <a:lnTo>
                      <a:pt x="1027277" y="763647"/>
                    </a:lnTo>
                    <a:lnTo>
                      <a:pt x="1027277" y="968339"/>
                    </a:lnTo>
                    <a:lnTo>
                      <a:pt x="838301" y="957671"/>
                    </a:lnTo>
                    <a:lnTo>
                      <a:pt x="475208" y="986722"/>
                    </a:lnTo>
                    <a:lnTo>
                      <a:pt x="475208" y="986722"/>
                    </a:lnTo>
                    <a:close/>
                    <a:moveTo>
                      <a:pt x="628751" y="9362"/>
                    </a:moveTo>
                    <a:cubicBezTo>
                      <a:pt x="606844" y="9362"/>
                      <a:pt x="583888" y="11077"/>
                      <a:pt x="559695" y="14410"/>
                    </a:cubicBezTo>
                    <a:cubicBezTo>
                      <a:pt x="428536" y="32794"/>
                      <a:pt x="304901" y="99373"/>
                      <a:pt x="211651" y="201958"/>
                    </a:cubicBezTo>
                    <a:cubicBezTo>
                      <a:pt x="102876" y="321592"/>
                      <a:pt x="-19330" y="501900"/>
                      <a:pt x="15627" y="682018"/>
                    </a:cubicBezTo>
                    <a:cubicBezTo>
                      <a:pt x="72396" y="973768"/>
                      <a:pt x="470827" y="977293"/>
                      <a:pt x="474827" y="977293"/>
                    </a:cubicBezTo>
                    <a:lnTo>
                      <a:pt x="838206" y="948241"/>
                    </a:lnTo>
                    <a:lnTo>
                      <a:pt x="1017752" y="958338"/>
                    </a:lnTo>
                    <a:lnTo>
                      <a:pt x="1017752" y="772505"/>
                    </a:lnTo>
                    <a:lnTo>
                      <a:pt x="582745" y="732310"/>
                    </a:lnTo>
                    <a:cubicBezTo>
                      <a:pt x="576649" y="731738"/>
                      <a:pt x="571887" y="727261"/>
                      <a:pt x="570839" y="721261"/>
                    </a:cubicBezTo>
                    <a:cubicBezTo>
                      <a:pt x="569791" y="715260"/>
                      <a:pt x="572935" y="709450"/>
                      <a:pt x="578459" y="706973"/>
                    </a:cubicBezTo>
                    <a:lnTo>
                      <a:pt x="715333" y="645442"/>
                    </a:lnTo>
                    <a:cubicBezTo>
                      <a:pt x="818584" y="604103"/>
                      <a:pt x="895070" y="529808"/>
                      <a:pt x="925169" y="441416"/>
                    </a:cubicBezTo>
                    <a:cubicBezTo>
                      <a:pt x="956030" y="350929"/>
                      <a:pt x="939171" y="249868"/>
                      <a:pt x="874972" y="141283"/>
                    </a:cubicBezTo>
                    <a:cubicBezTo>
                      <a:pt x="823252" y="53653"/>
                      <a:pt x="740574" y="9553"/>
                      <a:pt x="628561" y="955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CA8CE46B-59AB-2FD7-FFE7-59BCDE03AB03}"/>
                </a:ext>
              </a:extLst>
            </p:cNvPr>
            <p:cNvSpPr/>
            <p:nvPr/>
          </p:nvSpPr>
          <p:spPr>
            <a:xfrm rot="455013">
              <a:off x="17652703" y="6468749"/>
              <a:ext cx="166770" cy="377410"/>
            </a:xfrm>
            <a:custGeom>
              <a:avLst/>
              <a:gdLst>
                <a:gd name="connsiteX0" fmla="*/ 9117 w 209166"/>
                <a:gd name="connsiteY0" fmla="*/ 378723 h 473355"/>
                <a:gd name="connsiteX1" fmla="*/ 47503 w 209166"/>
                <a:gd name="connsiteY1" fmla="*/ 473115 h 473355"/>
                <a:gd name="connsiteX2" fmla="*/ 59599 w 209166"/>
                <a:gd name="connsiteY2" fmla="*/ 469972 h 473355"/>
                <a:gd name="connsiteX3" fmla="*/ 75030 w 209166"/>
                <a:gd name="connsiteY3" fmla="*/ 393772 h 473355"/>
                <a:gd name="connsiteX4" fmla="*/ 105224 w 209166"/>
                <a:gd name="connsiteY4" fmla="*/ 454637 h 473355"/>
                <a:gd name="connsiteX5" fmla="*/ 114273 w 209166"/>
                <a:gd name="connsiteY5" fmla="*/ 387771 h 473355"/>
                <a:gd name="connsiteX6" fmla="*/ 151421 w 209166"/>
                <a:gd name="connsiteY6" fmla="*/ 444540 h 473355"/>
                <a:gd name="connsiteX7" fmla="*/ 158469 w 209166"/>
                <a:gd name="connsiteY7" fmla="*/ 428443 h 473355"/>
                <a:gd name="connsiteX8" fmla="*/ 146658 w 209166"/>
                <a:gd name="connsiteY8" fmla="*/ 376817 h 473355"/>
                <a:gd name="connsiteX9" fmla="*/ 180853 w 209166"/>
                <a:gd name="connsiteY9" fmla="*/ 431110 h 473355"/>
                <a:gd name="connsiteX10" fmla="*/ 190092 w 209166"/>
                <a:gd name="connsiteY10" fmla="*/ 416823 h 473355"/>
                <a:gd name="connsiteX11" fmla="*/ 173518 w 209166"/>
                <a:gd name="connsiteY11" fmla="*/ 367578 h 473355"/>
                <a:gd name="connsiteX12" fmla="*/ 199426 w 209166"/>
                <a:gd name="connsiteY12" fmla="*/ 407012 h 473355"/>
                <a:gd name="connsiteX13" fmla="*/ 200950 w 209166"/>
                <a:gd name="connsiteY13" fmla="*/ 358815 h 473355"/>
                <a:gd name="connsiteX14" fmla="*/ 135609 w 209166"/>
                <a:gd name="connsiteY14" fmla="*/ 77542 h 473355"/>
                <a:gd name="connsiteX15" fmla="*/ 26357 w 209166"/>
                <a:gd name="connsiteY15" fmla="*/ 35918 h 473355"/>
                <a:gd name="connsiteX16" fmla="*/ 9212 w 209166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6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30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4173" y="453684"/>
                    <a:pt x="105224" y="454637"/>
                  </a:cubicBezTo>
                  <a:cubicBezTo>
                    <a:pt x="136276" y="455589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1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7"/>
                  </a:lnTo>
                  <a:cubicBezTo>
                    <a:pt x="146658" y="376817"/>
                    <a:pt x="159231" y="435396"/>
                    <a:pt x="180853" y="431110"/>
                  </a:cubicBezTo>
                  <a:cubicBezTo>
                    <a:pt x="187139" y="429872"/>
                    <a:pt x="191045" y="423204"/>
                    <a:pt x="190092" y="416823"/>
                  </a:cubicBezTo>
                  <a:cubicBezTo>
                    <a:pt x="188663" y="407298"/>
                    <a:pt x="187520" y="399582"/>
                    <a:pt x="173518" y="367578"/>
                  </a:cubicBezTo>
                  <a:cubicBezTo>
                    <a:pt x="173518" y="367578"/>
                    <a:pt x="191902" y="409298"/>
                    <a:pt x="199426" y="407012"/>
                  </a:cubicBezTo>
                  <a:cubicBezTo>
                    <a:pt x="206951" y="404726"/>
                    <a:pt x="216190" y="402535"/>
                    <a:pt x="200950" y="358815"/>
                  </a:cubicBezTo>
                  <a:cubicBezTo>
                    <a:pt x="185710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FE44B451-D149-9DFB-2C69-0FA57AB3F311}"/>
                </a:ext>
              </a:extLst>
            </p:cNvPr>
            <p:cNvSpPr/>
            <p:nvPr/>
          </p:nvSpPr>
          <p:spPr>
            <a:xfrm rot="1540596">
              <a:off x="15364479" y="5469952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0D400C10-0DDF-82BF-0BFB-987A13971611}"/>
                </a:ext>
              </a:extLst>
            </p:cNvPr>
            <p:cNvSpPr/>
            <p:nvPr/>
          </p:nvSpPr>
          <p:spPr>
            <a:xfrm rot="1540596">
              <a:off x="15356391" y="5449568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50" name="Graphic 29">
              <a:extLst>
                <a:ext uri="{FF2B5EF4-FFF2-40B4-BE49-F238E27FC236}">
                  <a16:creationId xmlns:a16="http://schemas.microsoft.com/office/drawing/2014/main" id="{5AF1CA2F-1E38-8567-4E0C-D603E04D499C}"/>
                </a:ext>
              </a:extLst>
            </p:cNvPr>
            <p:cNvGrpSpPr/>
            <p:nvPr/>
          </p:nvGrpSpPr>
          <p:grpSpPr>
            <a:xfrm rot="455013">
              <a:off x="17664966" y="6457347"/>
              <a:ext cx="174500" cy="384986"/>
              <a:chOff x="7273748" y="6003518"/>
              <a:chExt cx="218861" cy="482857"/>
            </a:xfrm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C370404C-795F-1433-E46E-0A4DF081EFF2}"/>
                  </a:ext>
                </a:extLst>
              </p:cNvPr>
              <p:cNvSpPr/>
              <p:nvPr/>
            </p:nvSpPr>
            <p:spPr>
              <a:xfrm>
                <a:off x="7278664" y="600821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7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9 w 209166"/>
                  <a:gd name="connsiteY11" fmla="*/ 367578 h 473355"/>
                  <a:gd name="connsiteX12" fmla="*/ 199427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4173" y="453684"/>
                      <a:pt x="105224" y="454637"/>
                    </a:cubicBezTo>
                    <a:cubicBezTo>
                      <a:pt x="136276" y="45558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7"/>
                    </a:lnTo>
                    <a:cubicBezTo>
                      <a:pt x="146658" y="376817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9" y="367578"/>
                    </a:cubicBezTo>
                    <a:cubicBezTo>
                      <a:pt x="173519" y="367578"/>
                      <a:pt x="191902" y="409298"/>
                      <a:pt x="199427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1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15D118A4-6010-041C-1E33-C4743A3FBB09}"/>
                  </a:ext>
                </a:extLst>
              </p:cNvPr>
              <p:cNvSpPr/>
              <p:nvPr/>
            </p:nvSpPr>
            <p:spPr>
              <a:xfrm>
                <a:off x="7273748" y="6003518"/>
                <a:ext cx="218861" cy="482857"/>
              </a:xfrm>
              <a:custGeom>
                <a:avLst/>
                <a:gdLst>
                  <a:gd name="connsiteX0" fmla="*/ 55181 w 218861"/>
                  <a:gd name="connsiteY0" fmla="*/ 482762 h 482857"/>
                  <a:gd name="connsiteX1" fmla="*/ 51562 w 218861"/>
                  <a:gd name="connsiteY1" fmla="*/ 482477 h 482857"/>
                  <a:gd name="connsiteX2" fmla="*/ 9270 w 218861"/>
                  <a:gd name="connsiteY2" fmla="*/ 383417 h 482857"/>
                  <a:gd name="connsiteX3" fmla="*/ 27082 w 218861"/>
                  <a:gd name="connsiteY3" fmla="*/ 38421 h 482857"/>
                  <a:gd name="connsiteX4" fmla="*/ 88709 w 218861"/>
                  <a:gd name="connsiteY4" fmla="*/ 1845 h 482857"/>
                  <a:gd name="connsiteX5" fmla="*/ 145287 w 218861"/>
                  <a:gd name="connsiteY5" fmla="*/ 82712 h 482857"/>
                  <a:gd name="connsiteX6" fmla="*/ 210343 w 218861"/>
                  <a:gd name="connsiteY6" fmla="*/ 361985 h 482857"/>
                  <a:gd name="connsiteX7" fmla="*/ 216820 w 218861"/>
                  <a:gd name="connsiteY7" fmla="*/ 408372 h 482857"/>
                  <a:gd name="connsiteX8" fmla="*/ 205962 w 218861"/>
                  <a:gd name="connsiteY8" fmla="*/ 416182 h 482857"/>
                  <a:gd name="connsiteX9" fmla="*/ 198723 w 218861"/>
                  <a:gd name="connsiteY9" fmla="*/ 414754 h 482857"/>
                  <a:gd name="connsiteX10" fmla="*/ 199675 w 218861"/>
                  <a:gd name="connsiteY10" fmla="*/ 420850 h 482857"/>
                  <a:gd name="connsiteX11" fmla="*/ 186626 w 218861"/>
                  <a:gd name="connsiteY11" fmla="*/ 440471 h 482857"/>
                  <a:gd name="connsiteX12" fmla="*/ 168052 w 218861"/>
                  <a:gd name="connsiteY12" fmla="*/ 432565 h 482857"/>
                  <a:gd name="connsiteX13" fmla="*/ 158337 w 218861"/>
                  <a:gd name="connsiteY13" fmla="*/ 453521 h 482857"/>
                  <a:gd name="connsiteX14" fmla="*/ 144335 w 218861"/>
                  <a:gd name="connsiteY14" fmla="*/ 453425 h 482857"/>
                  <a:gd name="connsiteX15" fmla="*/ 131667 w 218861"/>
                  <a:gd name="connsiteY15" fmla="*/ 440281 h 482857"/>
                  <a:gd name="connsiteX16" fmla="*/ 126428 w 218861"/>
                  <a:gd name="connsiteY16" fmla="*/ 456759 h 482857"/>
                  <a:gd name="connsiteX17" fmla="*/ 109950 w 218861"/>
                  <a:gd name="connsiteY17" fmla="*/ 464189 h 482857"/>
                  <a:gd name="connsiteX18" fmla="*/ 84804 w 218861"/>
                  <a:gd name="connsiteY18" fmla="*/ 446472 h 482857"/>
                  <a:gd name="connsiteX19" fmla="*/ 67564 w 218861"/>
                  <a:gd name="connsiteY19" fmla="*/ 478381 h 482857"/>
                  <a:gd name="connsiteX20" fmla="*/ 55086 w 218861"/>
                  <a:gd name="connsiteY20" fmla="*/ 482857 h 482857"/>
                  <a:gd name="connsiteX21" fmla="*/ 76708 w 218861"/>
                  <a:gd name="connsiteY21" fmla="*/ 9560 h 482857"/>
                  <a:gd name="connsiteX22" fmla="*/ 35464 w 218861"/>
                  <a:gd name="connsiteY22" fmla="*/ 42993 h 482857"/>
                  <a:gd name="connsiteX23" fmla="*/ 18795 w 218861"/>
                  <a:gd name="connsiteY23" fmla="*/ 382845 h 482857"/>
                  <a:gd name="connsiteX24" fmla="*/ 18795 w 218861"/>
                  <a:gd name="connsiteY24" fmla="*/ 383417 h 482857"/>
                  <a:gd name="connsiteX25" fmla="*/ 18795 w 218861"/>
                  <a:gd name="connsiteY25" fmla="*/ 383988 h 482857"/>
                  <a:gd name="connsiteX26" fmla="*/ 53276 w 218861"/>
                  <a:gd name="connsiteY26" fmla="*/ 473047 h 482857"/>
                  <a:gd name="connsiteX27" fmla="*/ 61468 w 218861"/>
                  <a:gd name="connsiteY27" fmla="*/ 470951 h 482857"/>
                  <a:gd name="connsiteX28" fmla="*/ 77374 w 218861"/>
                  <a:gd name="connsiteY28" fmla="*/ 423326 h 482857"/>
                  <a:gd name="connsiteX29" fmla="*/ 75088 w 218861"/>
                  <a:gd name="connsiteY29" fmla="*/ 398276 h 482857"/>
                  <a:gd name="connsiteX30" fmla="*/ 84518 w 218861"/>
                  <a:gd name="connsiteY30" fmla="*/ 397609 h 482857"/>
                  <a:gd name="connsiteX31" fmla="*/ 86804 w 218861"/>
                  <a:gd name="connsiteY31" fmla="*/ 421707 h 482857"/>
                  <a:gd name="connsiteX32" fmla="*/ 110140 w 218861"/>
                  <a:gd name="connsiteY32" fmla="*/ 454568 h 482857"/>
                  <a:gd name="connsiteX33" fmla="*/ 118618 w 218861"/>
                  <a:gd name="connsiteY33" fmla="*/ 451044 h 482857"/>
                  <a:gd name="connsiteX34" fmla="*/ 119379 w 218861"/>
                  <a:gd name="connsiteY34" fmla="*/ 412087 h 482857"/>
                  <a:gd name="connsiteX35" fmla="*/ 114427 w 218861"/>
                  <a:gd name="connsiteY35" fmla="*/ 393418 h 482857"/>
                  <a:gd name="connsiteX36" fmla="*/ 123570 w 218861"/>
                  <a:gd name="connsiteY36" fmla="*/ 390941 h 482857"/>
                  <a:gd name="connsiteX37" fmla="*/ 128714 w 218861"/>
                  <a:gd name="connsiteY37" fmla="*/ 409706 h 482857"/>
                  <a:gd name="connsiteX38" fmla="*/ 148526 w 218861"/>
                  <a:gd name="connsiteY38" fmla="*/ 444757 h 482857"/>
                  <a:gd name="connsiteX39" fmla="*/ 154241 w 218861"/>
                  <a:gd name="connsiteY39" fmla="*/ 444757 h 482857"/>
                  <a:gd name="connsiteX40" fmla="*/ 158623 w 218861"/>
                  <a:gd name="connsiteY40" fmla="*/ 434089 h 482857"/>
                  <a:gd name="connsiteX41" fmla="*/ 147478 w 218861"/>
                  <a:gd name="connsiteY41" fmla="*/ 385417 h 482857"/>
                  <a:gd name="connsiteX42" fmla="*/ 146812 w 218861"/>
                  <a:gd name="connsiteY42" fmla="*/ 382464 h 482857"/>
                  <a:gd name="connsiteX43" fmla="*/ 156146 w 218861"/>
                  <a:gd name="connsiteY43" fmla="*/ 380369 h 482857"/>
                  <a:gd name="connsiteX44" fmla="*/ 156813 w 218861"/>
                  <a:gd name="connsiteY44" fmla="*/ 383417 h 482857"/>
                  <a:gd name="connsiteX45" fmla="*/ 184721 w 218861"/>
                  <a:gd name="connsiteY45" fmla="*/ 430946 h 482857"/>
                  <a:gd name="connsiteX46" fmla="*/ 190150 w 218861"/>
                  <a:gd name="connsiteY46" fmla="*/ 421993 h 482857"/>
                  <a:gd name="connsiteX47" fmla="*/ 173958 w 218861"/>
                  <a:gd name="connsiteY47" fmla="*/ 373987 h 482857"/>
                  <a:gd name="connsiteX48" fmla="*/ 173958 w 218861"/>
                  <a:gd name="connsiteY48" fmla="*/ 373987 h 482857"/>
                  <a:gd name="connsiteX49" fmla="*/ 173958 w 218861"/>
                  <a:gd name="connsiteY49" fmla="*/ 373987 h 482857"/>
                  <a:gd name="connsiteX50" fmla="*/ 182721 w 218861"/>
                  <a:gd name="connsiteY50" fmla="*/ 370177 h 482857"/>
                  <a:gd name="connsiteX51" fmla="*/ 182721 w 218861"/>
                  <a:gd name="connsiteY51" fmla="*/ 370177 h 482857"/>
                  <a:gd name="connsiteX52" fmla="*/ 182721 w 218861"/>
                  <a:gd name="connsiteY52" fmla="*/ 370177 h 482857"/>
                  <a:gd name="connsiteX53" fmla="*/ 182721 w 218861"/>
                  <a:gd name="connsiteY53" fmla="*/ 370177 h 482857"/>
                  <a:gd name="connsiteX54" fmla="*/ 203866 w 218861"/>
                  <a:gd name="connsiteY54" fmla="*/ 406753 h 482857"/>
                  <a:gd name="connsiteX55" fmla="*/ 208343 w 218861"/>
                  <a:gd name="connsiteY55" fmla="*/ 403990 h 482857"/>
                  <a:gd name="connsiteX56" fmla="*/ 201295 w 218861"/>
                  <a:gd name="connsiteY56" fmla="*/ 365033 h 482857"/>
                  <a:gd name="connsiteX57" fmla="*/ 135762 w 218861"/>
                  <a:gd name="connsiteY57" fmla="*/ 81855 h 482857"/>
                  <a:gd name="connsiteX58" fmla="*/ 85947 w 218861"/>
                  <a:gd name="connsiteY58" fmla="*/ 10894 h 482857"/>
                  <a:gd name="connsiteX59" fmla="*/ 76612 w 218861"/>
                  <a:gd name="connsiteY59" fmla="*/ 9465 h 48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18861" h="482857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1" y="473237"/>
                      <a:pt x="8223" y="391798"/>
                      <a:pt x="9270" y="383417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7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4"/>
                      <a:pt x="202247" y="417326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1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095" y="446663"/>
                      <a:pt x="129571" y="452473"/>
                      <a:pt x="126428" y="456759"/>
                    </a:cubicBezTo>
                    <a:cubicBezTo>
                      <a:pt x="122618" y="461807"/>
                      <a:pt x="116998" y="464379"/>
                      <a:pt x="109950" y="464189"/>
                    </a:cubicBezTo>
                    <a:cubicBezTo>
                      <a:pt x="97853" y="463807"/>
                      <a:pt x="89947" y="456283"/>
                      <a:pt x="84804" y="446472"/>
                    </a:cubicBezTo>
                    <a:cubicBezTo>
                      <a:pt x="81184" y="463903"/>
                      <a:pt x="73374" y="473523"/>
                      <a:pt x="67564" y="478381"/>
                    </a:cubicBezTo>
                    <a:cubicBezTo>
                      <a:pt x="64135" y="481334"/>
                      <a:pt x="59658" y="482857"/>
                      <a:pt x="55086" y="482857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6991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7"/>
                    </a:lnTo>
                    <a:cubicBezTo>
                      <a:pt x="18795" y="383417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135" y="465331"/>
                      <a:pt x="77660" y="452187"/>
                      <a:pt x="77374" y="423326"/>
                    </a:cubicBezTo>
                    <a:cubicBezTo>
                      <a:pt x="74993" y="410468"/>
                      <a:pt x="75088" y="399323"/>
                      <a:pt x="75088" y="398276"/>
                    </a:cubicBezTo>
                    <a:lnTo>
                      <a:pt x="84518" y="397609"/>
                    </a:lnTo>
                    <a:cubicBezTo>
                      <a:pt x="85947" y="406467"/>
                      <a:pt x="86614" y="414468"/>
                      <a:pt x="86804" y="421707"/>
                    </a:cubicBezTo>
                    <a:cubicBezTo>
                      <a:pt x="89566" y="436947"/>
                      <a:pt x="95948" y="454092"/>
                      <a:pt x="110140" y="454568"/>
                    </a:cubicBezTo>
                    <a:cubicBezTo>
                      <a:pt x="115093" y="454664"/>
                      <a:pt x="117475" y="452568"/>
                      <a:pt x="118618" y="451044"/>
                    </a:cubicBezTo>
                    <a:cubicBezTo>
                      <a:pt x="124237" y="443519"/>
                      <a:pt x="122428" y="426374"/>
                      <a:pt x="119379" y="412087"/>
                    </a:cubicBezTo>
                    <a:cubicBezTo>
                      <a:pt x="116522" y="402943"/>
                      <a:pt x="114808" y="395418"/>
                      <a:pt x="114427" y="393418"/>
                    </a:cubicBezTo>
                    <a:lnTo>
                      <a:pt x="123570" y="390941"/>
                    </a:lnTo>
                    <a:cubicBezTo>
                      <a:pt x="124237" y="392846"/>
                      <a:pt x="126619" y="400276"/>
                      <a:pt x="128714" y="409706"/>
                    </a:cubicBezTo>
                    <a:cubicBezTo>
                      <a:pt x="133667" y="425041"/>
                      <a:pt x="140906" y="441043"/>
                      <a:pt x="148526" y="444757"/>
                    </a:cubicBezTo>
                    <a:cubicBezTo>
                      <a:pt x="150526" y="445710"/>
                      <a:pt x="152241" y="445710"/>
                      <a:pt x="154241" y="444757"/>
                    </a:cubicBezTo>
                    <a:cubicBezTo>
                      <a:pt x="157766" y="443138"/>
                      <a:pt x="159670" y="438471"/>
                      <a:pt x="158623" y="434089"/>
                    </a:cubicBezTo>
                    <a:lnTo>
                      <a:pt x="147478" y="385417"/>
                    </a:lnTo>
                    <a:cubicBezTo>
                      <a:pt x="147193" y="384083"/>
                      <a:pt x="146907" y="383035"/>
                      <a:pt x="146812" y="382464"/>
                    </a:cubicBezTo>
                    <a:lnTo>
                      <a:pt x="156146" y="380369"/>
                    </a:lnTo>
                    <a:lnTo>
                      <a:pt x="156813" y="383417"/>
                    </a:lnTo>
                    <a:cubicBezTo>
                      <a:pt x="161194" y="401705"/>
                      <a:pt x="172624" y="433137"/>
                      <a:pt x="184721" y="430946"/>
                    </a:cubicBezTo>
                    <a:cubicBezTo>
                      <a:pt x="188626" y="430184"/>
                      <a:pt x="190722" y="425707"/>
                      <a:pt x="190150" y="421993"/>
                    </a:cubicBezTo>
                    <a:cubicBezTo>
                      <a:pt x="188817" y="412753"/>
                      <a:pt x="187769" y="405514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cubicBezTo>
                      <a:pt x="190531" y="387798"/>
                      <a:pt x="199961" y="403990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846"/>
                      <a:pt x="201295" y="365033"/>
                    </a:cubicBezTo>
                    <a:cubicBezTo>
                      <a:pt x="186150" y="321790"/>
                      <a:pt x="132810" y="120622"/>
                      <a:pt x="135762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868F7C-B5D5-29BF-0681-D02FE367D721}"/>
              </a:ext>
            </a:extLst>
          </p:cNvPr>
          <p:cNvSpPr txBox="1"/>
          <p:nvPr/>
        </p:nvSpPr>
        <p:spPr>
          <a:xfrm>
            <a:off x="2733652" y="83947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Adam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DD45-BF54-1456-10C7-4DC5813DFE91}"/>
              </a:ext>
            </a:extLst>
          </p:cNvPr>
          <p:cNvSpPr txBox="1"/>
          <p:nvPr/>
        </p:nvSpPr>
        <p:spPr>
          <a:xfrm>
            <a:off x="10331689" y="851078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Nicholas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9DBB6-1A11-7B5D-AB48-99D3628C5D57}"/>
              </a:ext>
            </a:extLst>
          </p:cNvPr>
          <p:cNvSpPr txBox="1"/>
          <p:nvPr/>
        </p:nvSpPr>
        <p:spPr>
          <a:xfrm>
            <a:off x="8727305" y="83309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James</a:t>
            </a:r>
            <a:endParaRPr lang="en-IN" sz="16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5" name="AutoShape 2" descr="IMG_9697">
            <a:extLst>
              <a:ext uri="{FF2B5EF4-FFF2-40B4-BE49-F238E27FC236}">
                <a16:creationId xmlns:a16="http://schemas.microsoft.com/office/drawing/2014/main" id="{59DF9BA1-AEC7-64AD-0C49-35349FCA5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70140" y="2246889"/>
            <a:ext cx="872798" cy="8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C08B-7F3D-2DEA-C0CC-51D1F9EB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930" y="1425013"/>
            <a:ext cx="1541445" cy="203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CECA6-827C-0613-57A7-45459F25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350" y="1450256"/>
            <a:ext cx="1561811" cy="2082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48DF1-B8C9-76A4-056D-A6F82D0C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07" y="1409309"/>
            <a:ext cx="1824597" cy="2200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2409A-7576-0DFF-695F-15A2D0F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9" y="1346628"/>
            <a:ext cx="1147158" cy="22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8DD0C-1ED1-48A4-BF07-022AD57780A3}"/>
              </a:ext>
            </a:extLst>
          </p:cNvPr>
          <p:cNvSpPr txBox="1"/>
          <p:nvPr/>
        </p:nvSpPr>
        <p:spPr>
          <a:xfrm>
            <a:off x="3229173" y="87314"/>
            <a:ext cx="4900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The babies of the group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4973B5-5820-2ECB-2415-7AF85E674890}"/>
              </a:ext>
            </a:extLst>
          </p:cNvPr>
          <p:cNvGrpSpPr/>
          <p:nvPr/>
        </p:nvGrpSpPr>
        <p:grpSpPr>
          <a:xfrm>
            <a:off x="3801216" y="999728"/>
            <a:ext cx="1977562" cy="1950293"/>
            <a:chOff x="3801216" y="999728"/>
            <a:chExt cx="1977562" cy="195029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3BAAC2-81C7-957E-E872-2B56C3693696}"/>
                </a:ext>
              </a:extLst>
            </p:cNvPr>
            <p:cNvSpPr/>
            <p:nvPr/>
          </p:nvSpPr>
          <p:spPr>
            <a:xfrm rot="20709488">
              <a:off x="3869279" y="1040522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F3416-C7A5-E7EE-64B6-8837D05BF4E3}"/>
                </a:ext>
              </a:extLst>
            </p:cNvPr>
            <p:cNvSpPr/>
            <p:nvPr/>
          </p:nvSpPr>
          <p:spPr>
            <a:xfrm rot="20709488">
              <a:off x="3801216" y="99972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9F15D40-FEEE-BA5F-23A5-65D71D1C500F}"/>
              </a:ext>
            </a:extLst>
          </p:cNvPr>
          <p:cNvSpPr/>
          <p:nvPr/>
        </p:nvSpPr>
        <p:spPr>
          <a:xfrm rot="20709488">
            <a:off x="3963433" y="116194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1F8A2-DEB8-D26E-C109-5B2CF859F090}"/>
              </a:ext>
            </a:extLst>
          </p:cNvPr>
          <p:cNvGrpSpPr/>
          <p:nvPr/>
        </p:nvGrpSpPr>
        <p:grpSpPr>
          <a:xfrm>
            <a:off x="6481286" y="1040523"/>
            <a:ext cx="1953647" cy="1976189"/>
            <a:chOff x="6481286" y="1040523"/>
            <a:chExt cx="1953647" cy="197618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347E2C-5159-4D48-2EC1-6B8477F09114}"/>
                </a:ext>
              </a:extLst>
            </p:cNvPr>
            <p:cNvSpPr/>
            <p:nvPr/>
          </p:nvSpPr>
          <p:spPr>
            <a:xfrm rot="670602">
              <a:off x="6525434" y="1107213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BC8ECB-4368-2374-B1DC-D2C5330EA9DF}"/>
                </a:ext>
              </a:extLst>
            </p:cNvPr>
            <p:cNvSpPr/>
            <p:nvPr/>
          </p:nvSpPr>
          <p:spPr>
            <a:xfrm rot="670602">
              <a:off x="6481286" y="104052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0D247-C87D-4C1A-90A4-856A439F50EA}"/>
              </a:ext>
            </a:extLst>
          </p:cNvPr>
          <p:cNvSpPr/>
          <p:nvPr/>
        </p:nvSpPr>
        <p:spPr>
          <a:xfrm rot="670602">
            <a:off x="6643503" y="120274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EB937-0466-F041-F0BE-8F2A1E00F419}"/>
              </a:ext>
            </a:extLst>
          </p:cNvPr>
          <p:cNvGrpSpPr/>
          <p:nvPr/>
        </p:nvGrpSpPr>
        <p:grpSpPr>
          <a:xfrm>
            <a:off x="9161355" y="1028145"/>
            <a:ext cx="1965157" cy="1947710"/>
            <a:chOff x="9161355" y="1028145"/>
            <a:chExt cx="1965157" cy="194771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FAA1FC-F848-9D9E-1F49-DA023E920CEB}"/>
                </a:ext>
              </a:extLst>
            </p:cNvPr>
            <p:cNvSpPr/>
            <p:nvPr/>
          </p:nvSpPr>
          <p:spPr>
            <a:xfrm rot="21062028">
              <a:off x="9217013" y="1066356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E18EE0-954B-7A04-339C-7C22685F03F1}"/>
                </a:ext>
              </a:extLst>
            </p:cNvPr>
            <p:cNvSpPr/>
            <p:nvPr/>
          </p:nvSpPr>
          <p:spPr>
            <a:xfrm rot="21062028">
              <a:off x="9161355" y="102814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90E00-E011-ABC2-35B2-A407487DBDC8}"/>
              </a:ext>
            </a:extLst>
          </p:cNvPr>
          <p:cNvSpPr/>
          <p:nvPr/>
        </p:nvSpPr>
        <p:spPr>
          <a:xfrm rot="21062028">
            <a:off x="9323572" y="119036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8240C0-251B-AC9E-30A4-DBEE76E09424}"/>
              </a:ext>
            </a:extLst>
          </p:cNvPr>
          <p:cNvGrpSpPr/>
          <p:nvPr/>
        </p:nvGrpSpPr>
        <p:grpSpPr>
          <a:xfrm>
            <a:off x="1121147" y="1002552"/>
            <a:ext cx="1956402" cy="1973303"/>
            <a:chOff x="1121147" y="1002552"/>
            <a:chExt cx="1956402" cy="19733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BFD795-FB43-20BC-DF46-92E717F2B0B8}"/>
                </a:ext>
              </a:extLst>
            </p:cNvPr>
            <p:cNvSpPr/>
            <p:nvPr/>
          </p:nvSpPr>
          <p:spPr>
            <a:xfrm rot="791991">
              <a:off x="1168051" y="106635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3F2742-438F-14BC-9D57-2907BC9A92E8}"/>
                </a:ext>
              </a:extLst>
            </p:cNvPr>
            <p:cNvSpPr/>
            <p:nvPr/>
          </p:nvSpPr>
          <p:spPr>
            <a:xfrm rot="791991">
              <a:off x="1121147" y="100255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1009F42-06AD-5045-FD6C-A74AE37667E6}"/>
              </a:ext>
            </a:extLst>
          </p:cNvPr>
          <p:cNvSpPr/>
          <p:nvPr/>
        </p:nvSpPr>
        <p:spPr>
          <a:xfrm rot="791991">
            <a:off x="1283364" y="116476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69F58-428D-C256-6FBC-CA7A29682650}"/>
              </a:ext>
            </a:extLst>
          </p:cNvPr>
          <p:cNvGrpSpPr/>
          <p:nvPr/>
        </p:nvGrpSpPr>
        <p:grpSpPr>
          <a:xfrm>
            <a:off x="3801216" y="4135918"/>
            <a:ext cx="1977562" cy="1948662"/>
            <a:chOff x="3801216" y="4135918"/>
            <a:chExt cx="1977562" cy="194866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67163F-5785-CCD4-4544-6FD3C6C80852}"/>
                </a:ext>
              </a:extLst>
            </p:cNvPr>
            <p:cNvSpPr/>
            <p:nvPr/>
          </p:nvSpPr>
          <p:spPr>
            <a:xfrm rot="20709488">
              <a:off x="3869279" y="4175081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1ACA270-7958-E397-3A53-43A040281B92}"/>
                </a:ext>
              </a:extLst>
            </p:cNvPr>
            <p:cNvSpPr/>
            <p:nvPr/>
          </p:nvSpPr>
          <p:spPr>
            <a:xfrm rot="20709488">
              <a:off x="3801216" y="413591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1C099E0-07A7-A6C4-F10D-4967CFFEC695}"/>
              </a:ext>
            </a:extLst>
          </p:cNvPr>
          <p:cNvSpPr/>
          <p:nvPr/>
        </p:nvSpPr>
        <p:spPr>
          <a:xfrm rot="20709488">
            <a:off x="3963433" y="429813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CACC73-0168-E6DB-76E2-F7FDB8DF619C}"/>
              </a:ext>
            </a:extLst>
          </p:cNvPr>
          <p:cNvGrpSpPr/>
          <p:nvPr/>
        </p:nvGrpSpPr>
        <p:grpSpPr>
          <a:xfrm>
            <a:off x="6481286" y="4176713"/>
            <a:ext cx="1953647" cy="1970691"/>
            <a:chOff x="6481286" y="4176713"/>
            <a:chExt cx="1953647" cy="197069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B8799E6-CCCF-5DB8-7812-604577C642B8}"/>
                </a:ext>
              </a:extLst>
            </p:cNvPr>
            <p:cNvSpPr/>
            <p:nvPr/>
          </p:nvSpPr>
          <p:spPr>
            <a:xfrm rot="670602">
              <a:off x="6525434" y="4237905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0AD4A3A-A46E-F7C3-6850-D8236AD1EFA9}"/>
                </a:ext>
              </a:extLst>
            </p:cNvPr>
            <p:cNvSpPr/>
            <p:nvPr/>
          </p:nvSpPr>
          <p:spPr>
            <a:xfrm rot="670602">
              <a:off x="6481286" y="417671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8F0CD-21F0-475D-69E8-5F210BA3F390}"/>
              </a:ext>
            </a:extLst>
          </p:cNvPr>
          <p:cNvSpPr/>
          <p:nvPr/>
        </p:nvSpPr>
        <p:spPr>
          <a:xfrm rot="670602">
            <a:off x="6643503" y="433893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976E0-CF16-67CC-5FBE-D66479978B79}"/>
              </a:ext>
            </a:extLst>
          </p:cNvPr>
          <p:cNvGrpSpPr/>
          <p:nvPr/>
        </p:nvGrpSpPr>
        <p:grpSpPr>
          <a:xfrm>
            <a:off x="9161355" y="4164335"/>
            <a:ext cx="1965157" cy="1953244"/>
            <a:chOff x="9161355" y="4164335"/>
            <a:chExt cx="1965157" cy="1953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3EA57B-47A8-7F6A-D606-57955111F221}"/>
                </a:ext>
              </a:extLst>
            </p:cNvPr>
            <p:cNvSpPr/>
            <p:nvPr/>
          </p:nvSpPr>
          <p:spPr>
            <a:xfrm rot="21062028">
              <a:off x="9217013" y="4208080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CCD61C2-467E-AF43-FE68-FB0F239133AA}"/>
                </a:ext>
              </a:extLst>
            </p:cNvPr>
            <p:cNvSpPr/>
            <p:nvPr/>
          </p:nvSpPr>
          <p:spPr>
            <a:xfrm rot="21062028">
              <a:off x="9161355" y="416433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0D04E86-C451-0745-8279-5823B308246B}"/>
              </a:ext>
            </a:extLst>
          </p:cNvPr>
          <p:cNvSpPr/>
          <p:nvPr/>
        </p:nvSpPr>
        <p:spPr>
          <a:xfrm rot="21062028">
            <a:off x="9323572" y="432655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33A94F-3F4C-62B5-A3A7-D98B12C1DC5A}"/>
              </a:ext>
            </a:extLst>
          </p:cNvPr>
          <p:cNvGrpSpPr/>
          <p:nvPr/>
        </p:nvGrpSpPr>
        <p:grpSpPr>
          <a:xfrm>
            <a:off x="1121147" y="4138742"/>
            <a:ext cx="1956401" cy="1973303"/>
            <a:chOff x="1121147" y="4138742"/>
            <a:chExt cx="1956401" cy="197330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8610D3-CD75-A641-97C8-FBA0E0921200}"/>
                </a:ext>
              </a:extLst>
            </p:cNvPr>
            <p:cNvSpPr/>
            <p:nvPr/>
          </p:nvSpPr>
          <p:spPr>
            <a:xfrm rot="791991">
              <a:off x="1168050" y="420254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E02C489-97A9-8C57-E917-ECD79E2A7682}"/>
                </a:ext>
              </a:extLst>
            </p:cNvPr>
            <p:cNvSpPr/>
            <p:nvPr/>
          </p:nvSpPr>
          <p:spPr>
            <a:xfrm rot="791991">
              <a:off x="1121147" y="413874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16CD082-1B0E-8402-3EC9-5279A595D536}"/>
              </a:ext>
            </a:extLst>
          </p:cNvPr>
          <p:cNvSpPr/>
          <p:nvPr/>
        </p:nvSpPr>
        <p:spPr>
          <a:xfrm rot="791991">
            <a:off x="1283364" y="430095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396AC6-B281-731C-315D-84BF0C2E6C2B}"/>
              </a:ext>
            </a:extLst>
          </p:cNvPr>
          <p:cNvSpPr/>
          <p:nvPr/>
        </p:nvSpPr>
        <p:spPr>
          <a:xfrm rot="16200000">
            <a:off x="1910699" y="97495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B383D-988B-83C9-CFDB-07F410EC97B1}"/>
              </a:ext>
            </a:extLst>
          </p:cNvPr>
          <p:cNvSpPr/>
          <p:nvPr/>
        </p:nvSpPr>
        <p:spPr>
          <a:xfrm rot="17352629">
            <a:off x="4148765" y="97778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89868A-D0B2-EE91-72C4-E94D2ABCD079}"/>
              </a:ext>
            </a:extLst>
          </p:cNvPr>
          <p:cNvSpPr/>
          <p:nvPr/>
        </p:nvSpPr>
        <p:spPr>
          <a:xfrm rot="15772393">
            <a:off x="7234707" y="93698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CD628-20BF-9795-B539-3B29DA5651CA}"/>
              </a:ext>
            </a:extLst>
          </p:cNvPr>
          <p:cNvSpPr/>
          <p:nvPr/>
        </p:nvSpPr>
        <p:spPr>
          <a:xfrm rot="17574718">
            <a:off x="9596227" y="94936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838779-3BD2-1CA9-06D9-E4A375F21568}"/>
              </a:ext>
            </a:extLst>
          </p:cNvPr>
          <p:cNvSpPr/>
          <p:nvPr/>
        </p:nvSpPr>
        <p:spPr>
          <a:xfrm rot="16200000">
            <a:off x="1910699" y="411114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6B0EF3-F8F6-CCD4-B823-0C464B7F5AC8}"/>
              </a:ext>
            </a:extLst>
          </p:cNvPr>
          <p:cNvSpPr/>
          <p:nvPr/>
        </p:nvSpPr>
        <p:spPr>
          <a:xfrm rot="15772393">
            <a:off x="7234707" y="407317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688B57-9038-8F18-0E94-FF0162012A5A}"/>
              </a:ext>
            </a:extLst>
          </p:cNvPr>
          <p:cNvSpPr/>
          <p:nvPr/>
        </p:nvSpPr>
        <p:spPr>
          <a:xfrm rot="17352629">
            <a:off x="4148765" y="411397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F1D2C3-58F5-E545-81A0-EBD4EB2B84B8}"/>
              </a:ext>
            </a:extLst>
          </p:cNvPr>
          <p:cNvSpPr/>
          <p:nvPr/>
        </p:nvSpPr>
        <p:spPr>
          <a:xfrm rot="17574718">
            <a:off x="9596227" y="408555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194673-C90F-4DFB-BB53-764E23BAE70C}"/>
              </a:ext>
            </a:extLst>
          </p:cNvPr>
          <p:cNvSpPr txBox="1"/>
          <p:nvPr/>
        </p:nvSpPr>
        <p:spPr>
          <a:xfrm>
            <a:off x="1329267" y="3317840"/>
            <a:ext cx="124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Baby Adam</a:t>
            </a:r>
          </a:p>
        </p:txBody>
      </p:sp>
      <p:pic>
        <p:nvPicPr>
          <p:cNvPr id="27" name="Picture Placeholder 26" descr="A baby sitting on a chair&#10;&#10;Description automatically generated">
            <a:extLst>
              <a:ext uri="{FF2B5EF4-FFF2-40B4-BE49-F238E27FC236}">
                <a16:creationId xmlns:a16="http://schemas.microsoft.com/office/drawing/2014/main" id="{D15485FF-221A-5865-9EAD-F9E27D6C7F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7" b="26127"/>
          <a:stretch>
            <a:fillRect/>
          </a:stretch>
        </p:blipFill>
        <p:spPr>
          <a:xfrm>
            <a:off x="1201738" y="1064150"/>
            <a:ext cx="1905000" cy="1825110"/>
          </a:xfrm>
        </p:spPr>
      </p:pic>
      <p:pic>
        <p:nvPicPr>
          <p:cNvPr id="31" name="Picture Placeholder 30" descr="A young child holding a piece of paper&#10;&#10;Description automatically generated">
            <a:extLst>
              <a:ext uri="{FF2B5EF4-FFF2-40B4-BE49-F238E27FC236}">
                <a16:creationId xmlns:a16="http://schemas.microsoft.com/office/drawing/2014/main" id="{E3FE0E72-4444-69FC-C8E8-2F0D1330FF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2" b="12292"/>
          <a:stretch>
            <a:fillRect/>
          </a:stretch>
        </p:blipFill>
        <p:spPr>
          <a:xfrm>
            <a:off x="3786867" y="888589"/>
            <a:ext cx="1938199" cy="2295080"/>
          </a:xfrm>
        </p:spPr>
      </p:pic>
      <p:pic>
        <p:nvPicPr>
          <p:cNvPr id="38" name="Picture Placeholder 37" descr="A child wearing suspenders and white shirt&#10;&#10;Description automatically generated">
            <a:extLst>
              <a:ext uri="{FF2B5EF4-FFF2-40B4-BE49-F238E27FC236}">
                <a16:creationId xmlns:a16="http://schemas.microsoft.com/office/drawing/2014/main" id="{555A7073-AD0A-7480-9C77-3E2996495E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6504914" y="985377"/>
            <a:ext cx="1862244" cy="2052535"/>
          </a:xfrm>
        </p:spPr>
      </p:pic>
      <p:pic>
        <p:nvPicPr>
          <p:cNvPr id="42" name="Picture Placeholder 41" descr="A child wearing a bow tie&#10;&#10;Description automatically generated">
            <a:extLst>
              <a:ext uri="{FF2B5EF4-FFF2-40B4-BE49-F238E27FC236}">
                <a16:creationId xmlns:a16="http://schemas.microsoft.com/office/drawing/2014/main" id="{8A10E74A-A74B-89B3-0F1E-793E2A8435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6" b="26346"/>
          <a:stretch>
            <a:fillRect/>
          </a:stretch>
        </p:blipFill>
        <p:spPr>
          <a:xfrm>
            <a:off x="9209740" y="985377"/>
            <a:ext cx="1812731" cy="1947629"/>
          </a:xfr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651C047-E802-3F7F-48F0-C0D8C2F25996}"/>
              </a:ext>
            </a:extLst>
          </p:cNvPr>
          <p:cNvSpPr txBox="1"/>
          <p:nvPr/>
        </p:nvSpPr>
        <p:spPr>
          <a:xfrm>
            <a:off x="4031533" y="33115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Baby Nicholas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1F6C0-7E46-4745-E315-6B5421B860C2}"/>
              </a:ext>
            </a:extLst>
          </p:cNvPr>
          <p:cNvSpPr txBox="1"/>
          <p:nvPr/>
        </p:nvSpPr>
        <p:spPr>
          <a:xfrm>
            <a:off x="6728638" y="3303268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Baby James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131092-E86C-315A-1284-00A99570441D}"/>
              </a:ext>
            </a:extLst>
          </p:cNvPr>
          <p:cNvSpPr txBox="1"/>
          <p:nvPr/>
        </p:nvSpPr>
        <p:spPr>
          <a:xfrm>
            <a:off x="9476922" y="3318785"/>
            <a:ext cx="127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Baby Khalid</a:t>
            </a:r>
          </a:p>
        </p:txBody>
      </p:sp>
      <p:pic>
        <p:nvPicPr>
          <p:cNvPr id="56" name="Picture Placeholder 55" descr="A pie chart with numbers and a number on it&#10;&#10;Description automatically generated">
            <a:extLst>
              <a:ext uri="{FF2B5EF4-FFF2-40B4-BE49-F238E27FC236}">
                <a16:creationId xmlns:a16="http://schemas.microsoft.com/office/drawing/2014/main" id="{A5F4D8BF-31CF-58E0-B1CB-00EE11DB3E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9" r="27899"/>
          <a:stretch>
            <a:fillRect/>
          </a:stretch>
        </p:blipFill>
        <p:spPr>
          <a:xfrm>
            <a:off x="1180308" y="4166517"/>
            <a:ext cx="1905132" cy="1905133"/>
          </a:xfrm>
        </p:spPr>
      </p:pic>
      <p:pic>
        <p:nvPicPr>
          <p:cNvPr id="66" name="Picture Placeholder 65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BA00240B-8962-4E7F-389D-F05B8DA979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7" r="27547"/>
          <a:stretch>
            <a:fillRect/>
          </a:stretch>
        </p:blipFill>
        <p:spPr/>
      </p:pic>
      <p:pic>
        <p:nvPicPr>
          <p:cNvPr id="78" name="Picture Placeholder 77" descr="A pie chart with numbers and symbols&#10;&#10;Description automatically generated">
            <a:extLst>
              <a:ext uri="{FF2B5EF4-FFF2-40B4-BE49-F238E27FC236}">
                <a16:creationId xmlns:a16="http://schemas.microsoft.com/office/drawing/2014/main" id="{86A08DC5-D023-200E-3D76-9DD4D8A9D3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9" r="27989"/>
          <a:stretch>
            <a:fillRect/>
          </a:stretch>
        </p:blipFill>
        <p:spPr/>
      </p:pic>
      <p:pic>
        <p:nvPicPr>
          <p:cNvPr id="82" name="Picture Placeholder 81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BAD7F9A0-EB44-29B3-FFC1-B3BA42054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6" r="30396"/>
          <a:stretch>
            <a:fillRect/>
          </a:stretch>
        </p:blipFill>
        <p:spPr>
          <a:xfrm>
            <a:off x="9209738" y="4212720"/>
            <a:ext cx="1858931" cy="1812731"/>
          </a:xfrm>
        </p:spPr>
      </p:pic>
    </p:spTree>
    <p:extLst>
      <p:ext uri="{BB962C8B-B14F-4D97-AF65-F5344CB8AC3E}">
        <p14:creationId xmlns:p14="http://schemas.microsoft.com/office/powerpoint/2010/main" val="272741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3A009763-B9AA-416B-2C6F-F80550560933}"/>
              </a:ext>
            </a:extLst>
          </p:cNvPr>
          <p:cNvSpPr txBox="1"/>
          <p:nvPr/>
        </p:nvSpPr>
        <p:spPr>
          <a:xfrm>
            <a:off x="2481883" y="765779"/>
            <a:ext cx="7228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Who was the cutest out of us four?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2625624-064C-3F05-C021-6385C26E7CAE}"/>
              </a:ext>
            </a:extLst>
          </p:cNvPr>
          <p:cNvGrpSpPr/>
          <p:nvPr/>
        </p:nvGrpSpPr>
        <p:grpSpPr>
          <a:xfrm rot="224780" flipH="1">
            <a:off x="4401304" y="3437694"/>
            <a:ext cx="3443443" cy="1716622"/>
            <a:chOff x="4790628" y="2661422"/>
            <a:chExt cx="2614372" cy="130331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ABB9AC-E4C9-DF85-307A-15A97D0EA5B6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212669-7184-6B52-DBA9-2A252809EE0F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907D0-76B3-A058-33CC-F9BF414BABF0}"/>
              </a:ext>
            </a:extLst>
          </p:cNvPr>
          <p:cNvGrpSpPr/>
          <p:nvPr/>
        </p:nvGrpSpPr>
        <p:grpSpPr>
          <a:xfrm>
            <a:off x="5025481" y="2080000"/>
            <a:ext cx="1233716" cy="2227130"/>
            <a:chOff x="5025481" y="2080000"/>
            <a:chExt cx="1233716" cy="2227130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23E78513-C53C-6D3E-811D-823CC3C2FA9F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27A72E-303A-DFB8-4327-4F06D0CEEEB0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" name="Graphic 2">
                <a:extLst>
                  <a:ext uri="{FF2B5EF4-FFF2-40B4-BE49-F238E27FC236}">
                    <a16:creationId xmlns:a16="http://schemas.microsoft.com/office/drawing/2014/main" id="{6FDA9A05-4DD7-C06F-DD67-0D94E6EAC0A6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F3F96E1-C709-6AC6-8374-1406509A5F68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2D7A4B-2D13-36F4-5D4E-2E6AE3A98282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1376-B1E1-B4C1-CC5C-653115349BA0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F6ED7C-E8C1-2F5A-0461-A0C090B78A4F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ADCE1E31-8D78-E407-73FD-37D237E9A587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F939DC4-29AB-D1A1-512E-5708C90AD2F5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220A1E-1F7C-B37A-4371-35BA12B7853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2C4828-C5AB-02C8-3D97-7868B59705C4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96A69B-B63A-A6A0-5288-B5F484D39CA7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D45729-4837-CDC2-1A6C-DB1348BC2543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3F9A94-E681-8CFB-507D-7C58ED378429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3606521-03DD-A84D-676B-858D2F2E36EF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1FE0A76-66AC-0E1E-98B0-4478396D3CE1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0D96CA54-4CAC-7C9B-6D23-4B998EDC3C17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F2E1F8E-961B-F388-2A03-D233CD497548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35C8D0-3C93-A8E5-7749-D1D8FE0803ED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8D5C63-5B32-6251-B93C-508AAE0100AC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C6D5DB-0828-D862-A963-D57258D3631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DD53445-B297-AB5C-9D7D-E1AF7B5DB59D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8FDDF8-C4E5-6733-50F1-43C579FA8027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093848-0260-4780-4F6C-CDD62FEFDD03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DF9D417-2325-E83B-4425-3355E825A8E7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5A5991E0-05B1-4AED-8BE7-513F9CFF6439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A7189A-18DA-99BA-AC13-15BBFF417AB1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962484C-922A-AC98-1F38-BE069091F96D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DFB17F0A-1B65-33FB-E261-504EFD12F9AF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17E5B4-F6B4-89E9-72EA-03938D3C1822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880B9B-F51C-6273-5DD3-C639D13CCE0B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4B0484F-C506-9EF1-F81F-0F9C543347F5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45EDC5-361A-0558-33B6-E8ED4A405418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FDC15C-1942-014F-E723-A769BBAAE04A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756905-8D47-00C0-33ED-1CBD16A5D922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24A277-FA84-A120-DF67-325DA58AE508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40D665-67DD-BDFA-CD13-FB8A105F408F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248B2C-B425-4C82-1346-E3CF17A4EF7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370354-35B7-9E3B-1F0B-C91F89A78CBE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05D61A-2233-4C62-16A6-1D459BFFB97B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4955BD-935A-A015-2433-63AFC1372738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55F09E1-FC55-127F-4C52-3C20BA12BA3E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B59C982-A8A5-8370-1D8C-6B79DB49466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" name="Graphic 2">
                  <a:extLst>
                    <a:ext uri="{FF2B5EF4-FFF2-40B4-BE49-F238E27FC236}">
                      <a16:creationId xmlns:a16="http://schemas.microsoft.com/office/drawing/2014/main" id="{222A6D42-62B4-578B-C735-A1A59D324951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A32F0693-C3C6-839E-5842-6BE32F8DD4EE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9288F7E-FAB5-3AEF-7F3F-2ED2D9D3D1E7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75B43B94-9E54-3FC4-B688-007DFA47D57A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D20A8C2-592B-1AAA-FA59-99C64BB4F3E2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1B5FFD9C-63CE-431C-EF9A-E25884F15035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1D9B725-8CD9-99E2-C086-CBAC93AF2E88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B83438C-9324-B7AA-B1FA-2A89DD27C85D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4E7F20A-515A-845D-5132-B88DB7BCABFA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1AF290-BE99-ABD6-3ADA-97442C0FA16C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1CF4D7B8-BF2C-772F-7E00-0617141E8319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7DF8A37-9258-8574-16CC-CF0A19A894D5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869E59A-1CD8-2AF0-719E-0D781C8BBC7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C0E6C6-6B57-D410-70E2-18F7410F8DA4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24DD27B5-85F7-B440-23DF-E6DF2C20928C}"/>
              </a:ext>
            </a:extLst>
          </p:cNvPr>
          <p:cNvGrpSpPr/>
          <p:nvPr/>
        </p:nvGrpSpPr>
        <p:grpSpPr>
          <a:xfrm>
            <a:off x="4511461" y="3353971"/>
            <a:ext cx="853073" cy="845471"/>
            <a:chOff x="4001261" y="3653789"/>
            <a:chExt cx="1105840" cy="109598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89BD7C-1952-0BC6-94DD-0A17458FB34B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AA83C245-8692-9142-D168-BF6495F05220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1E33A3B-8719-AED9-994F-AC5F8DADCE0F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4BBCAB9-163A-BD14-CD43-C4229767723B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E7EE20-55FF-F7CF-8503-6F6C956870AF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C77DD6-7148-487C-B224-58CFD2A07F8B}"/>
              </a:ext>
            </a:extLst>
          </p:cNvPr>
          <p:cNvGrpSpPr/>
          <p:nvPr/>
        </p:nvGrpSpPr>
        <p:grpSpPr>
          <a:xfrm>
            <a:off x="6450206" y="3149153"/>
            <a:ext cx="1129360" cy="1135018"/>
            <a:chOff x="6418985" y="3200798"/>
            <a:chExt cx="1129360" cy="1135018"/>
          </a:xfrm>
        </p:grpSpPr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BBE65F2-CCC7-F186-DA7F-BBC8D36DB60A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711907-A943-05BE-EACC-12311C1B032B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1EEED064-7E76-97D4-43F9-52B0B3B604CE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E29DC5D-734E-8BCE-D75C-8CF3FDEF2A3D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A109B21-33D0-50C8-1EC9-80D9E2B6F3D2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6EAA04-699E-0CC1-A7F2-262FDEE313CA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1A1975-4D6A-97F1-DC49-37E5A0FC1311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4" name="Graphic 2">
                <a:extLst>
                  <a:ext uri="{FF2B5EF4-FFF2-40B4-BE49-F238E27FC236}">
                    <a16:creationId xmlns:a16="http://schemas.microsoft.com/office/drawing/2014/main" id="{69648F26-740D-357B-776D-CA1AD97BAD9E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621149F-0ECB-C3C1-65E4-6538FB3592BB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9607DE9-90A0-4B8E-E993-EB4CB37B88C2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6236C46-22F3-3982-2504-8EA973347E69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D1D8D5C-EF25-F4CB-1996-D6F0B5691F7A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8D2A7FDB-1DB4-5ABB-CCD2-A4B81377E7D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3C80BD3-8A7D-B193-344F-E83426A4E178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4C2C131-8A51-B795-E98F-80E2349A5484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A85B4C4-7BD4-3622-4FD3-C42B818F77FA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253BFD-2DA7-FF91-3CFC-66ECADB47CF7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3565B-848F-003D-A513-90EFFF91AB55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363FDA-701A-EFA2-1138-3A320C22E0AC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00D6ED-B8AB-5D5E-461D-27DFB79DEE79}"/>
              </a:ext>
            </a:extLst>
          </p:cNvPr>
          <p:cNvGrpSpPr/>
          <p:nvPr/>
        </p:nvGrpSpPr>
        <p:grpSpPr>
          <a:xfrm>
            <a:off x="7341579" y="2019300"/>
            <a:ext cx="1509765" cy="3677522"/>
            <a:chOff x="7250060" y="2019300"/>
            <a:chExt cx="1509765" cy="367752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38A84B-2FEC-DD62-ED56-C60EBA473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07CD5-30E1-94DE-DCB0-06F1DA3425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899856E-1B33-E02F-E3E0-734E10FD8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66B10C-3BD2-F794-5B30-236B387E8D44}"/>
              </a:ext>
            </a:extLst>
          </p:cNvPr>
          <p:cNvGrpSpPr/>
          <p:nvPr/>
        </p:nvGrpSpPr>
        <p:grpSpPr>
          <a:xfrm flipH="1">
            <a:off x="3202717" y="2019300"/>
            <a:ext cx="1509765" cy="3677522"/>
            <a:chOff x="7250060" y="2019300"/>
            <a:chExt cx="1509765" cy="367752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9715C9-3B58-10EA-F40A-54B25823B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D728F6-15B7-C9BA-26AE-14EF25E67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A53DE5-DD48-E726-E10B-60631627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D4631FE-4F25-07A3-45B7-9C789AA308A8}"/>
              </a:ext>
            </a:extLst>
          </p:cNvPr>
          <p:cNvSpPr txBox="1"/>
          <p:nvPr/>
        </p:nvSpPr>
        <p:spPr>
          <a:xfrm>
            <a:off x="8916972" y="1473665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Optimizing the code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6538DD-5A3D-D6D6-E858-BCBAA3767C4F}"/>
              </a:ext>
            </a:extLst>
          </p:cNvPr>
          <p:cNvSpPr txBox="1"/>
          <p:nvPr/>
        </p:nvSpPr>
        <p:spPr>
          <a:xfrm>
            <a:off x="8916972" y="3311103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Who did AI pick?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E954A-CAA4-6AEF-B127-E53E761B01C3}"/>
              </a:ext>
            </a:extLst>
          </p:cNvPr>
          <p:cNvSpPr txBox="1"/>
          <p:nvPr/>
        </p:nvSpPr>
        <p:spPr>
          <a:xfrm>
            <a:off x="8916972" y="5147624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Who did the class pick?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FA257-3794-702C-B078-E28A3727F25D}"/>
              </a:ext>
            </a:extLst>
          </p:cNvPr>
          <p:cNvSpPr txBox="1"/>
          <p:nvPr/>
        </p:nvSpPr>
        <p:spPr>
          <a:xfrm>
            <a:off x="474762" y="1473665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Collecting the photos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CFA97-9D02-FA68-ED99-3705682CAA11}"/>
              </a:ext>
            </a:extLst>
          </p:cNvPr>
          <p:cNvSpPr txBox="1"/>
          <p:nvPr/>
        </p:nvSpPr>
        <p:spPr>
          <a:xfrm>
            <a:off x="700785" y="3311103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Collecting the data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823D83-EBF7-954F-B085-C4E646C99BB5}"/>
              </a:ext>
            </a:extLst>
          </p:cNvPr>
          <p:cNvSpPr txBox="1"/>
          <p:nvPr/>
        </p:nvSpPr>
        <p:spPr>
          <a:xfrm>
            <a:off x="1058255" y="514762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Wrote the code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3A2998-2024-3F96-BF58-65AAAF7F08B6}"/>
              </a:ext>
            </a:extLst>
          </p:cNvPr>
          <p:cNvSpPr txBox="1"/>
          <p:nvPr/>
        </p:nvSpPr>
        <p:spPr>
          <a:xfrm>
            <a:off x="1558639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Asked the team to send in their baby photos 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F5B95A-CE77-3F90-EA75-AB3DCC06F6DC}"/>
              </a:ext>
            </a:extLst>
          </p:cNvPr>
          <p:cNvSpPr txBox="1"/>
          <p:nvPr/>
        </p:nvSpPr>
        <p:spPr>
          <a:xfrm>
            <a:off x="1558639" y="3795972"/>
            <a:ext cx="1728849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Used google forms to collect non-biased data to train the code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69B398-97B8-FDC2-1346-EC2CB604D3ED}"/>
              </a:ext>
            </a:extLst>
          </p:cNvPr>
          <p:cNvSpPr txBox="1"/>
          <p:nvPr/>
        </p:nvSpPr>
        <p:spPr>
          <a:xfrm>
            <a:off x="1558639" y="5615119"/>
            <a:ext cx="172884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This is where the fun starts 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424B723-436D-2382-CA7F-4DC33AE6ABA6}"/>
              </a:ext>
            </a:extLst>
          </p:cNvPr>
          <p:cNvSpPr txBox="1"/>
          <p:nvPr/>
        </p:nvSpPr>
        <p:spPr>
          <a:xfrm>
            <a:off x="8959261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And this is where the fun ended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E249EB-6942-A6A9-8840-F47BE762375C}"/>
              </a:ext>
            </a:extLst>
          </p:cNvPr>
          <p:cNvSpPr txBox="1"/>
          <p:nvPr/>
        </p:nvSpPr>
        <p:spPr>
          <a:xfrm>
            <a:off x="8959261" y="3795972"/>
            <a:ext cx="1728849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Congrats to Adam for being the chosen one out of us four 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FF50B7-FDE1-CEA1-13CB-2D6DC50C3F5E}"/>
              </a:ext>
            </a:extLst>
          </p:cNvPr>
          <p:cNvSpPr txBox="1"/>
          <p:nvPr/>
        </p:nvSpPr>
        <p:spPr>
          <a:xfrm>
            <a:off x="8959261" y="5615119"/>
            <a:ext cx="1728849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AI model was half right, Adam and Khalid were both the cutest 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26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65EB3C-3070-111E-BA41-7478A5B2C8AC}"/>
              </a:ext>
            </a:extLst>
          </p:cNvPr>
          <p:cNvSpPr txBox="1"/>
          <p:nvPr/>
        </p:nvSpPr>
        <p:spPr>
          <a:xfrm>
            <a:off x="3212853" y="765779"/>
            <a:ext cx="5766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Results of  the cutest babies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44D2489-2978-B74E-9571-6DA217D05997}"/>
              </a:ext>
            </a:extLst>
          </p:cNvPr>
          <p:cNvGraphicFramePr>
            <a:graphicFrameLocks noGrp="1"/>
          </p:cNvGraphicFramePr>
          <p:nvPr/>
        </p:nvGraphicFramePr>
        <p:xfrm>
          <a:off x="2049310" y="1914468"/>
          <a:ext cx="8128000" cy="311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831956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555095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101521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8815964"/>
                    </a:ext>
                  </a:extLst>
                </a:gridCol>
              </a:tblGrid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Nicholas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James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Khalid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135927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8 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011387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106952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98025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2138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B6370AB-F362-FC07-E26A-CB3D7EDA596D}"/>
              </a:ext>
            </a:extLst>
          </p:cNvPr>
          <p:cNvSpPr txBox="1"/>
          <p:nvPr/>
        </p:nvSpPr>
        <p:spPr>
          <a:xfrm>
            <a:off x="774550" y="2579853"/>
            <a:ext cx="163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(cutest)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0BBF78-B978-26E6-A309-C62B5D544D0A}"/>
              </a:ext>
            </a:extLst>
          </p:cNvPr>
          <p:cNvSpPr txBox="1"/>
          <p:nvPr/>
        </p:nvSpPr>
        <p:spPr>
          <a:xfrm flipH="1">
            <a:off x="1484079" y="3238052"/>
            <a:ext cx="30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6050E-DE38-C867-9141-09C25ED65535}"/>
              </a:ext>
            </a:extLst>
          </p:cNvPr>
          <p:cNvSpPr txBox="1"/>
          <p:nvPr/>
        </p:nvSpPr>
        <p:spPr>
          <a:xfrm>
            <a:off x="1484079" y="3908816"/>
            <a:ext cx="37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36E3AF-2AF7-F600-C8F1-53DDF3A1DE13}"/>
              </a:ext>
            </a:extLst>
          </p:cNvPr>
          <p:cNvSpPr txBox="1"/>
          <p:nvPr/>
        </p:nvSpPr>
        <p:spPr>
          <a:xfrm>
            <a:off x="874379" y="4567015"/>
            <a:ext cx="114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(least cutest)</a:t>
            </a:r>
          </a:p>
        </p:txBody>
      </p:sp>
    </p:spTree>
    <p:extLst>
      <p:ext uri="{BB962C8B-B14F-4D97-AF65-F5344CB8AC3E}">
        <p14:creationId xmlns:p14="http://schemas.microsoft.com/office/powerpoint/2010/main" val="350070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C618F75A-6D72-207A-7894-E289066EB16A}"/>
              </a:ext>
            </a:extLst>
          </p:cNvPr>
          <p:cNvSpPr/>
          <p:nvPr/>
        </p:nvSpPr>
        <p:spPr>
          <a:xfrm>
            <a:off x="6113462" y="1803438"/>
            <a:ext cx="2082800" cy="428878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40582-7E60-3C6A-824F-2A3E466A0E9E}"/>
              </a:ext>
            </a:extLst>
          </p:cNvPr>
          <p:cNvSpPr txBox="1"/>
          <p:nvPr/>
        </p:nvSpPr>
        <p:spPr>
          <a:xfrm>
            <a:off x="3879347" y="685466"/>
            <a:ext cx="505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Our Babysitters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31DE26-9CB5-94F2-4C2D-49F458CD7B53}"/>
              </a:ext>
            </a:extLst>
          </p:cNvPr>
          <p:cNvSpPr/>
          <p:nvPr/>
        </p:nvSpPr>
        <p:spPr>
          <a:xfrm>
            <a:off x="1308100" y="1803437"/>
            <a:ext cx="4102100" cy="3158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6D30FC-1AD2-B072-FAD1-CE1BA9C0FEEC}"/>
              </a:ext>
            </a:extLst>
          </p:cNvPr>
          <p:cNvSpPr/>
          <p:nvPr/>
        </p:nvSpPr>
        <p:spPr>
          <a:xfrm>
            <a:off x="1308100" y="4961941"/>
            <a:ext cx="4168774" cy="1059445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F14C31-EB84-1C40-3D54-CFC1F1361402}"/>
              </a:ext>
            </a:extLst>
          </p:cNvPr>
          <p:cNvSpPr/>
          <p:nvPr/>
        </p:nvSpPr>
        <p:spPr>
          <a:xfrm>
            <a:off x="6046787" y="1732603"/>
            <a:ext cx="2082800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A215D5-163B-3FE2-7976-9241A8963908}"/>
              </a:ext>
            </a:extLst>
          </p:cNvPr>
          <p:cNvSpPr/>
          <p:nvPr/>
        </p:nvSpPr>
        <p:spPr>
          <a:xfrm>
            <a:off x="8766175" y="1732603"/>
            <a:ext cx="1466598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B2AA13-8CEF-F4AC-3A91-74D5646559F4}"/>
              </a:ext>
            </a:extLst>
          </p:cNvPr>
          <p:cNvSpPr/>
          <p:nvPr/>
        </p:nvSpPr>
        <p:spPr>
          <a:xfrm>
            <a:off x="6046787" y="5189183"/>
            <a:ext cx="4185986" cy="890135"/>
          </a:xfrm>
          <a:prstGeom prst="rect">
            <a:avLst/>
          </a:prstGeom>
          <a:solidFill>
            <a:srgbClr val="FA9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39D615-0A55-2B14-CFEF-7946B49EF40F}"/>
              </a:ext>
            </a:extLst>
          </p:cNvPr>
          <p:cNvGrpSpPr/>
          <p:nvPr/>
        </p:nvGrpSpPr>
        <p:grpSpPr>
          <a:xfrm>
            <a:off x="2460668" y="5130026"/>
            <a:ext cx="1796967" cy="723275"/>
            <a:chOff x="2460670" y="5091553"/>
            <a:chExt cx="1796967" cy="7232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C3CF39-565E-DFD2-D632-ECF90B7A066E}"/>
                </a:ext>
              </a:extLst>
            </p:cNvPr>
            <p:cNvSpPr txBox="1"/>
            <p:nvPr/>
          </p:nvSpPr>
          <p:spPr>
            <a:xfrm>
              <a:off x="2460670" y="5091553"/>
              <a:ext cx="1796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Carlos Arguello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6372D8-BE9A-B5EA-EFE4-9E2161809D16}"/>
                </a:ext>
              </a:extLst>
            </p:cNvPr>
            <p:cNvSpPr txBox="1"/>
            <p:nvPr/>
          </p:nvSpPr>
          <p:spPr>
            <a:xfrm>
              <a:off x="2616321" y="5491663"/>
              <a:ext cx="14856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Lead Babysitter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145D49-5DCA-59E6-F130-70470149CF2D}"/>
              </a:ext>
            </a:extLst>
          </p:cNvPr>
          <p:cNvGrpSpPr/>
          <p:nvPr/>
        </p:nvGrpSpPr>
        <p:grpSpPr>
          <a:xfrm>
            <a:off x="7528657" y="5264593"/>
            <a:ext cx="1237518" cy="646656"/>
            <a:chOff x="7528657" y="5214263"/>
            <a:chExt cx="1237518" cy="64665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1796A3-0C31-BEB5-184F-463CDF41C9B0}"/>
                </a:ext>
              </a:extLst>
            </p:cNvPr>
            <p:cNvSpPr txBox="1"/>
            <p:nvPr/>
          </p:nvSpPr>
          <p:spPr>
            <a:xfrm>
              <a:off x="7528657" y="5214263"/>
              <a:ext cx="123751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Rhythm </a:t>
              </a:r>
              <a:r>
                <a:rPr lang="en-IN" sz="1500" dirty="0" err="1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Ahir</a:t>
              </a:r>
              <a:endParaRPr lang="en-IN" sz="15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DAF38C-7432-1381-B116-057A5E8DA467}"/>
                </a:ext>
              </a:extLst>
            </p:cNvPr>
            <p:cNvSpPr txBox="1"/>
            <p:nvPr/>
          </p:nvSpPr>
          <p:spPr>
            <a:xfrm>
              <a:off x="7828914" y="5583920"/>
              <a:ext cx="85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Babysitter</a:t>
              </a:r>
              <a:endParaRPr lang="en-IN" sz="1000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9" name="Picture Placeholder 7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193D883-AB8F-B606-8BA0-3D137C439F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>
          <a:xfrm>
            <a:off x="1308100" y="1727973"/>
            <a:ext cx="4102100" cy="3233967"/>
          </a:xfrm>
        </p:spPr>
      </p:pic>
      <p:pic>
        <p:nvPicPr>
          <p:cNvPr id="83" name="Picture Placeholder 82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EA109B53-228E-4A37-BC2A-42A2574137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r="29573"/>
          <a:stretch>
            <a:fillRect/>
          </a:stretch>
        </p:blipFill>
        <p:spPr/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7A025070-3491-8231-516F-0E7B2AA80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87" y="1593407"/>
            <a:ext cx="4185986" cy="3582874"/>
          </a:xfrm>
          <a:prstGeom prst="rect">
            <a:avLst/>
          </a:prstGeom>
        </p:spPr>
      </p:pic>
      <p:pic>
        <p:nvPicPr>
          <p:cNvPr id="7" name="Picture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2A65F27-3593-380F-77CE-39CBBA9D6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9" y="1593407"/>
            <a:ext cx="4185986" cy="3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41A71C-769E-5D6E-5C28-ABA6B40CEA70}"/>
              </a:ext>
            </a:extLst>
          </p:cNvPr>
          <p:cNvGrpSpPr/>
          <p:nvPr/>
        </p:nvGrpSpPr>
        <p:grpSpPr>
          <a:xfrm>
            <a:off x="1413309" y="3671253"/>
            <a:ext cx="4337193" cy="2204984"/>
            <a:chOff x="1413309" y="3671253"/>
            <a:chExt cx="4337193" cy="220498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F3C581-12D5-DB62-1DC3-369A0D8BDE11}"/>
                </a:ext>
              </a:extLst>
            </p:cNvPr>
            <p:cNvSpPr/>
            <p:nvPr/>
          </p:nvSpPr>
          <p:spPr>
            <a:xfrm rot="224780" flipH="1">
              <a:off x="1425375" y="3765098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E8DF34-97B7-D102-186C-76D0E4CA08FD}"/>
                </a:ext>
              </a:extLst>
            </p:cNvPr>
            <p:cNvSpPr/>
            <p:nvPr/>
          </p:nvSpPr>
          <p:spPr>
            <a:xfrm rot="224780" flipH="1">
              <a:off x="1413309" y="3671253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366959-41C2-7E53-B051-537A1016E55C}"/>
              </a:ext>
            </a:extLst>
          </p:cNvPr>
          <p:cNvGrpSpPr/>
          <p:nvPr/>
        </p:nvGrpSpPr>
        <p:grpSpPr>
          <a:xfrm>
            <a:off x="10955603" y="-1618941"/>
            <a:ext cx="586145" cy="3299534"/>
            <a:chOff x="10955603" y="-1618941"/>
            <a:chExt cx="586145" cy="3299534"/>
          </a:xfrm>
        </p:grpSpPr>
        <p:grpSp>
          <p:nvGrpSpPr>
            <p:cNvPr id="55" name="Graphic 1009">
              <a:extLst>
                <a:ext uri="{FF2B5EF4-FFF2-40B4-BE49-F238E27FC236}">
                  <a16:creationId xmlns:a16="http://schemas.microsoft.com/office/drawing/2014/main" id="{591E99B0-4A96-8FDC-1B64-4DB29BB1EDF1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9D3BB5-36A5-1FCA-CCF4-F3877A6A664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1E7CB1-81ED-A35B-D5E5-36A3E70A984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1009">
              <a:extLst>
                <a:ext uri="{FF2B5EF4-FFF2-40B4-BE49-F238E27FC236}">
                  <a16:creationId xmlns:a16="http://schemas.microsoft.com/office/drawing/2014/main" id="{BA994B40-C400-C9A0-3B98-80DCEADE1E2E}"/>
                </a:ext>
              </a:extLst>
            </p:cNvPr>
            <p:cNvGrpSpPr/>
            <p:nvPr/>
          </p:nvGrpSpPr>
          <p:grpSpPr>
            <a:xfrm rot="20700000">
              <a:off x="10955603" y="1119721"/>
              <a:ext cx="586145" cy="560872"/>
              <a:chOff x="9515774" y="2957664"/>
              <a:chExt cx="448730" cy="429382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160B761-2116-EC91-CF1C-523509BE027D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D094BD-31D0-EB45-7924-DA2AC453E812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240668-36B6-6C0A-4FB4-DC3E98E44178}"/>
              </a:ext>
            </a:extLst>
          </p:cNvPr>
          <p:cNvGrpSpPr/>
          <p:nvPr/>
        </p:nvGrpSpPr>
        <p:grpSpPr>
          <a:xfrm>
            <a:off x="668786" y="-1618941"/>
            <a:ext cx="586145" cy="3299534"/>
            <a:chOff x="668786" y="-1618941"/>
            <a:chExt cx="586145" cy="3299534"/>
          </a:xfrm>
        </p:grpSpPr>
        <p:grpSp>
          <p:nvGrpSpPr>
            <p:cNvPr id="67" name="Graphic 1009">
              <a:extLst>
                <a:ext uri="{FF2B5EF4-FFF2-40B4-BE49-F238E27FC236}">
                  <a16:creationId xmlns:a16="http://schemas.microsoft.com/office/drawing/2014/main" id="{B5AE0A67-2201-D514-5D70-EDD677BCC6B2}"/>
                </a:ext>
              </a:extLst>
            </p:cNvPr>
            <p:cNvGrpSpPr/>
            <p:nvPr/>
          </p:nvGrpSpPr>
          <p:grpSpPr>
            <a:xfrm>
              <a:off x="899172" y="-1618941"/>
              <a:ext cx="62687" cy="2976369"/>
              <a:chOff x="2442351" y="803811"/>
              <a:chExt cx="47991" cy="2278593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D9AF930-93EF-92FA-E21A-FB573D3FCD7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BC14CA9-31ED-6B94-D1DA-67CA7EE44FB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0" name="Graphic 1009">
              <a:extLst>
                <a:ext uri="{FF2B5EF4-FFF2-40B4-BE49-F238E27FC236}">
                  <a16:creationId xmlns:a16="http://schemas.microsoft.com/office/drawing/2014/main" id="{D148EE3D-CA28-2288-E55A-CB3A540ADA07}"/>
                </a:ext>
              </a:extLst>
            </p:cNvPr>
            <p:cNvGrpSpPr/>
            <p:nvPr/>
          </p:nvGrpSpPr>
          <p:grpSpPr>
            <a:xfrm rot="20700000">
              <a:off x="668786" y="1119721"/>
              <a:ext cx="586145" cy="560872"/>
              <a:chOff x="9515774" y="2957664"/>
              <a:chExt cx="448730" cy="429382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56EEF61-4001-1DFF-43B4-970F7AFFCC4E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CDDFB58-4FC3-807E-767B-B1A5F1660A65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0E67550-EDDF-2447-79DE-4952BB133E2B}"/>
              </a:ext>
            </a:extLst>
          </p:cNvPr>
          <p:cNvSpPr txBox="1"/>
          <p:nvPr/>
        </p:nvSpPr>
        <p:spPr>
          <a:xfrm>
            <a:off x="6386363" y="2038789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GitHub link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E7854-72FB-AB1F-7954-6B5FF87DAAF5}"/>
              </a:ext>
            </a:extLst>
          </p:cNvPr>
          <p:cNvSpPr txBox="1"/>
          <p:nvPr/>
        </p:nvSpPr>
        <p:spPr>
          <a:xfrm>
            <a:off x="5501534" y="2763829"/>
            <a:ext cx="6064422" cy="59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SMinchoE" panose="020B0400000000000000" pitchFamily="18" charset="-128"/>
                <a:ea typeface="HGSMinchoE" panose="020B0400000000000000" pitchFamily="18" charset="-128"/>
              </a:rPr>
              <a:t>https://github.com/JamesForrest87/Project-4.git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HGSMinchoE" panose="020B0400000000000000" pitchFamily="18" charset="-128"/>
              <a:ea typeface="HGSMinchoE" panose="020B0400000000000000" pitchFamily="18" charset="-128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235A827-3A2F-7C51-ED1C-6A495EF8EAFD}"/>
              </a:ext>
            </a:extLst>
          </p:cNvPr>
          <p:cNvGrpSpPr/>
          <p:nvPr/>
        </p:nvGrpSpPr>
        <p:grpSpPr>
          <a:xfrm>
            <a:off x="2002935" y="1010458"/>
            <a:ext cx="3033394" cy="3774914"/>
            <a:chOff x="2002935" y="1010458"/>
            <a:chExt cx="3033394" cy="3774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A16470-791A-8FBC-2990-CED9A2EB6271}"/>
                </a:ext>
              </a:extLst>
            </p:cNvPr>
            <p:cNvSpPr/>
            <p:nvPr/>
          </p:nvSpPr>
          <p:spPr>
            <a:xfrm>
              <a:off x="2002935" y="1010458"/>
              <a:ext cx="2706843" cy="3202203"/>
            </a:xfrm>
            <a:custGeom>
              <a:avLst/>
              <a:gdLst>
                <a:gd name="connsiteX0" fmla="*/ 311892 w 2622376"/>
                <a:gd name="connsiteY0" fmla="*/ 3221867 h 3221866"/>
                <a:gd name="connsiteX1" fmla="*/ 337705 w 2622376"/>
                <a:gd name="connsiteY1" fmla="*/ 1418880 h 3221866"/>
                <a:gd name="connsiteX2" fmla="*/ 1316875 w 2622376"/>
                <a:gd name="connsiteY2" fmla="*/ 331505 h 3221866"/>
                <a:gd name="connsiteX3" fmla="*/ 1842274 w 2622376"/>
                <a:gd name="connsiteY3" fmla="*/ 14990 h 3221866"/>
                <a:gd name="connsiteX4" fmla="*/ 1866753 w 2622376"/>
                <a:gd name="connsiteY4" fmla="*/ 10227 h 3221866"/>
                <a:gd name="connsiteX5" fmla="*/ 2618561 w 2622376"/>
                <a:gd name="connsiteY5" fmla="*/ 719649 h 3221866"/>
                <a:gd name="connsiteX6" fmla="*/ 2565697 w 2622376"/>
                <a:gd name="connsiteY6" fmla="*/ 1777115 h 3221866"/>
                <a:gd name="connsiteX7" fmla="*/ 1496231 w 2622376"/>
                <a:gd name="connsiteY7" fmla="*/ 1923990 h 3221866"/>
                <a:gd name="connsiteX8" fmla="*/ 311892 w 2622376"/>
                <a:gd name="connsiteY8" fmla="*/ 3221867 h 322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376" h="3221866">
                  <a:moveTo>
                    <a:pt x="311892" y="3221867"/>
                  </a:moveTo>
                  <a:cubicBezTo>
                    <a:pt x="311892" y="3221867"/>
                    <a:pt x="-406769" y="1945136"/>
                    <a:pt x="337705" y="1418880"/>
                  </a:cubicBezTo>
                  <a:cubicBezTo>
                    <a:pt x="926350" y="1002732"/>
                    <a:pt x="1152854" y="523720"/>
                    <a:pt x="1316875" y="331505"/>
                  </a:cubicBezTo>
                  <a:cubicBezTo>
                    <a:pt x="1453178" y="171866"/>
                    <a:pt x="1636819" y="57852"/>
                    <a:pt x="1842274" y="14990"/>
                  </a:cubicBezTo>
                  <a:cubicBezTo>
                    <a:pt x="1850370" y="13275"/>
                    <a:pt x="1858466" y="11751"/>
                    <a:pt x="1866753" y="10227"/>
                  </a:cubicBezTo>
                  <a:cubicBezTo>
                    <a:pt x="2289092" y="-65782"/>
                    <a:pt x="2664472" y="292929"/>
                    <a:pt x="2618561" y="719649"/>
                  </a:cubicBezTo>
                  <a:cubicBezTo>
                    <a:pt x="2596940" y="920531"/>
                    <a:pt x="2573508" y="1252287"/>
                    <a:pt x="2565697" y="1777115"/>
                  </a:cubicBezTo>
                  <a:lnTo>
                    <a:pt x="1496231" y="1923990"/>
                  </a:lnTo>
                  <a:lnTo>
                    <a:pt x="311892" y="3221867"/>
                  </a:ln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BA599A6-9753-63C1-394C-E00A5C969B7F}"/>
                </a:ext>
              </a:extLst>
            </p:cNvPr>
            <p:cNvSpPr/>
            <p:nvPr/>
          </p:nvSpPr>
          <p:spPr>
            <a:xfrm>
              <a:off x="3452783" y="2628089"/>
              <a:ext cx="1583546" cy="2157283"/>
            </a:xfrm>
            <a:custGeom>
              <a:avLst/>
              <a:gdLst>
                <a:gd name="connsiteX0" fmla="*/ 676370 w 1561020"/>
                <a:gd name="connsiteY0" fmla="*/ 0 h 2100149"/>
                <a:gd name="connsiteX1" fmla="*/ 1548765 w 1561020"/>
                <a:gd name="connsiteY1" fmla="*/ 650843 h 2100149"/>
                <a:gd name="connsiteX2" fmla="*/ 737997 w 1561020"/>
                <a:gd name="connsiteY2" fmla="*/ 1948148 h 2100149"/>
                <a:gd name="connsiteX3" fmla="*/ 0 w 1561020"/>
                <a:gd name="connsiteY3" fmla="*/ 2093119 h 2100149"/>
                <a:gd name="connsiteX4" fmla="*/ 985742 w 1561020"/>
                <a:gd name="connsiteY4" fmla="*/ 1557623 h 2100149"/>
                <a:gd name="connsiteX5" fmla="*/ 1274731 w 1561020"/>
                <a:gd name="connsiteY5" fmla="*/ 867728 h 2100149"/>
                <a:gd name="connsiteX6" fmla="*/ 676370 w 1561020"/>
                <a:gd name="connsiteY6" fmla="*/ 0 h 2100149"/>
                <a:gd name="connsiteX0" fmla="*/ 676370 w 1541586"/>
                <a:gd name="connsiteY0" fmla="*/ 0 h 2118689"/>
                <a:gd name="connsiteX1" fmla="*/ 1536442 w 1541586"/>
                <a:gd name="connsiteY1" fmla="*/ 934255 h 2118689"/>
                <a:gd name="connsiteX2" fmla="*/ 737997 w 1541586"/>
                <a:gd name="connsiteY2" fmla="*/ 1948148 h 2118689"/>
                <a:gd name="connsiteX3" fmla="*/ 0 w 1541586"/>
                <a:gd name="connsiteY3" fmla="*/ 2093119 h 2118689"/>
                <a:gd name="connsiteX4" fmla="*/ 985742 w 1541586"/>
                <a:gd name="connsiteY4" fmla="*/ 1557623 h 2118689"/>
                <a:gd name="connsiteX5" fmla="*/ 1274731 w 1541586"/>
                <a:gd name="connsiteY5" fmla="*/ 867728 h 2118689"/>
                <a:gd name="connsiteX6" fmla="*/ 676370 w 1541586"/>
                <a:gd name="connsiteY6" fmla="*/ 0 h 2118689"/>
                <a:gd name="connsiteX0" fmla="*/ 676370 w 1536446"/>
                <a:gd name="connsiteY0" fmla="*/ 0 h 2118689"/>
                <a:gd name="connsiteX1" fmla="*/ 1536442 w 1536446"/>
                <a:gd name="connsiteY1" fmla="*/ 934255 h 2118689"/>
                <a:gd name="connsiteX2" fmla="*/ 737997 w 1536446"/>
                <a:gd name="connsiteY2" fmla="*/ 1948148 h 2118689"/>
                <a:gd name="connsiteX3" fmla="*/ 0 w 1536446"/>
                <a:gd name="connsiteY3" fmla="*/ 2093119 h 2118689"/>
                <a:gd name="connsiteX4" fmla="*/ 985742 w 1536446"/>
                <a:gd name="connsiteY4" fmla="*/ 1557623 h 2118689"/>
                <a:gd name="connsiteX5" fmla="*/ 1274731 w 1536446"/>
                <a:gd name="connsiteY5" fmla="*/ 867728 h 2118689"/>
                <a:gd name="connsiteX6" fmla="*/ 676370 w 1536446"/>
                <a:gd name="connsiteY6" fmla="*/ 0 h 2118689"/>
                <a:gd name="connsiteX0" fmla="*/ 676370 w 1536447"/>
                <a:gd name="connsiteY0" fmla="*/ 0 h 2107855"/>
                <a:gd name="connsiteX1" fmla="*/ 1536442 w 1536447"/>
                <a:gd name="connsiteY1" fmla="*/ 934255 h 2107855"/>
                <a:gd name="connsiteX2" fmla="*/ 737997 w 1536447"/>
                <a:gd name="connsiteY2" fmla="*/ 1948148 h 2107855"/>
                <a:gd name="connsiteX3" fmla="*/ 0 w 1536447"/>
                <a:gd name="connsiteY3" fmla="*/ 2093119 h 2107855"/>
                <a:gd name="connsiteX4" fmla="*/ 985742 w 1536447"/>
                <a:gd name="connsiteY4" fmla="*/ 1557623 h 2107855"/>
                <a:gd name="connsiteX5" fmla="*/ 1274731 w 1536447"/>
                <a:gd name="connsiteY5" fmla="*/ 867728 h 2107855"/>
                <a:gd name="connsiteX6" fmla="*/ 676370 w 1536447"/>
                <a:gd name="connsiteY6" fmla="*/ 0 h 2107855"/>
                <a:gd name="connsiteX0" fmla="*/ 676370 w 1536447"/>
                <a:gd name="connsiteY0" fmla="*/ 0 h 2107186"/>
                <a:gd name="connsiteX1" fmla="*/ 1536442 w 1536447"/>
                <a:gd name="connsiteY1" fmla="*/ 934255 h 2107186"/>
                <a:gd name="connsiteX2" fmla="*/ 737997 w 1536447"/>
                <a:gd name="connsiteY2" fmla="*/ 1948148 h 2107186"/>
                <a:gd name="connsiteX3" fmla="*/ 0 w 1536447"/>
                <a:gd name="connsiteY3" fmla="*/ 2093119 h 2107186"/>
                <a:gd name="connsiteX4" fmla="*/ 985742 w 1536447"/>
                <a:gd name="connsiteY4" fmla="*/ 1557623 h 2107186"/>
                <a:gd name="connsiteX5" fmla="*/ 1274731 w 1536447"/>
                <a:gd name="connsiteY5" fmla="*/ 867728 h 2107186"/>
                <a:gd name="connsiteX6" fmla="*/ 676370 w 1536447"/>
                <a:gd name="connsiteY6" fmla="*/ 0 h 2107186"/>
                <a:gd name="connsiteX0" fmla="*/ 676370 w 1536447"/>
                <a:gd name="connsiteY0" fmla="*/ 0 h 2093119"/>
                <a:gd name="connsiteX1" fmla="*/ 1536442 w 1536447"/>
                <a:gd name="connsiteY1" fmla="*/ 934255 h 2093119"/>
                <a:gd name="connsiteX2" fmla="*/ 737997 w 1536447"/>
                <a:gd name="connsiteY2" fmla="*/ 1948148 h 2093119"/>
                <a:gd name="connsiteX3" fmla="*/ 0 w 1536447"/>
                <a:gd name="connsiteY3" fmla="*/ 2093119 h 2093119"/>
                <a:gd name="connsiteX4" fmla="*/ 985742 w 1536447"/>
                <a:gd name="connsiteY4" fmla="*/ 1557623 h 2093119"/>
                <a:gd name="connsiteX5" fmla="*/ 1274731 w 1536447"/>
                <a:gd name="connsiteY5" fmla="*/ 867728 h 2093119"/>
                <a:gd name="connsiteX6" fmla="*/ 676370 w 1536447"/>
                <a:gd name="connsiteY6" fmla="*/ 0 h 209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6447" h="2093119">
                  <a:moveTo>
                    <a:pt x="676370" y="0"/>
                  </a:moveTo>
                  <a:cubicBezTo>
                    <a:pt x="676370" y="0"/>
                    <a:pt x="1533444" y="51576"/>
                    <a:pt x="1536442" y="934255"/>
                  </a:cubicBezTo>
                  <a:cubicBezTo>
                    <a:pt x="1538170" y="1443064"/>
                    <a:pt x="1148398" y="1789258"/>
                    <a:pt x="737997" y="1948148"/>
                  </a:cubicBezTo>
                  <a:cubicBezTo>
                    <a:pt x="425109" y="2069285"/>
                    <a:pt x="248545" y="2092440"/>
                    <a:pt x="0" y="2093119"/>
                  </a:cubicBezTo>
                  <a:lnTo>
                    <a:pt x="985742" y="1557623"/>
                  </a:lnTo>
                  <a:lnTo>
                    <a:pt x="1274731" y="867728"/>
                  </a:lnTo>
                  <a:lnTo>
                    <a:pt x="6763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FC781A-2A17-0AC4-A40E-247D9C1795A4}"/>
                </a:ext>
              </a:extLst>
            </p:cNvPr>
            <p:cNvSpPr/>
            <p:nvPr/>
          </p:nvSpPr>
          <p:spPr>
            <a:xfrm>
              <a:off x="2564669" y="2767911"/>
              <a:ext cx="2444370" cy="1985771"/>
            </a:xfrm>
            <a:custGeom>
              <a:avLst/>
              <a:gdLst>
                <a:gd name="connsiteX0" fmla="*/ 2003965 w 2444370"/>
                <a:gd name="connsiteY0" fmla="*/ 0 h 1985771"/>
                <a:gd name="connsiteX1" fmla="*/ 2393347 w 2444370"/>
                <a:gd name="connsiteY1" fmla="*/ 1010126 h 1985771"/>
                <a:gd name="connsiteX2" fmla="*/ 966216 w 2444370"/>
                <a:gd name="connsiteY2" fmla="*/ 1985772 h 1985771"/>
                <a:gd name="connsiteX3" fmla="*/ 1088612 w 2444370"/>
                <a:gd name="connsiteY3" fmla="*/ 1516951 h 1985771"/>
                <a:gd name="connsiteX4" fmla="*/ 1248442 w 2444370"/>
                <a:gd name="connsiteY4" fmla="*/ 1368552 h 1985771"/>
                <a:gd name="connsiteX5" fmla="*/ 0 w 2444370"/>
                <a:gd name="connsiteY5" fmla="*/ 818293 h 1985771"/>
                <a:gd name="connsiteX6" fmla="*/ 1212628 w 2444370"/>
                <a:gd name="connsiteY6" fmla="*/ 108775 h 1985771"/>
                <a:gd name="connsiteX7" fmla="*/ 2003965 w 2444370"/>
                <a:gd name="connsiteY7" fmla="*/ 95 h 19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4370" h="1985771">
                  <a:moveTo>
                    <a:pt x="2003965" y="0"/>
                  </a:moveTo>
                  <a:cubicBezTo>
                    <a:pt x="2003965" y="0"/>
                    <a:pt x="2622804" y="266319"/>
                    <a:pt x="2393347" y="1010126"/>
                  </a:cubicBezTo>
                  <a:cubicBezTo>
                    <a:pt x="2102644" y="1952149"/>
                    <a:pt x="966216" y="1985772"/>
                    <a:pt x="966216" y="1985772"/>
                  </a:cubicBezTo>
                  <a:lnTo>
                    <a:pt x="1088612" y="1516951"/>
                  </a:lnTo>
                  <a:lnTo>
                    <a:pt x="1248442" y="1368552"/>
                  </a:lnTo>
                  <a:lnTo>
                    <a:pt x="0" y="818293"/>
                  </a:lnTo>
                  <a:lnTo>
                    <a:pt x="1212628" y="108775"/>
                  </a:lnTo>
                  <a:lnTo>
                    <a:pt x="2003965" y="95"/>
                  </a:lnTo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5169C5C-F386-BE04-1326-7D1F22D58C3F}"/>
                </a:ext>
              </a:extLst>
            </p:cNvPr>
            <p:cNvSpPr/>
            <p:nvPr/>
          </p:nvSpPr>
          <p:spPr>
            <a:xfrm>
              <a:off x="2454170" y="4171993"/>
              <a:ext cx="1615916" cy="386085"/>
            </a:xfrm>
            <a:custGeom>
              <a:avLst/>
              <a:gdLst>
                <a:gd name="connsiteX0" fmla="*/ 0 w 1615916"/>
                <a:gd name="connsiteY0" fmla="*/ 291465 h 386085"/>
                <a:gd name="connsiteX1" fmla="*/ 59436 w 1615916"/>
                <a:gd name="connsiteY1" fmla="*/ 347663 h 386085"/>
                <a:gd name="connsiteX2" fmla="*/ 186690 w 1615916"/>
                <a:gd name="connsiteY2" fmla="*/ 385667 h 386085"/>
                <a:gd name="connsiteX3" fmla="*/ 263176 w 1615916"/>
                <a:gd name="connsiteY3" fmla="*/ 380619 h 386085"/>
                <a:gd name="connsiteX4" fmla="*/ 565785 w 1615916"/>
                <a:gd name="connsiteY4" fmla="*/ 327660 h 386085"/>
                <a:gd name="connsiteX5" fmla="*/ 879348 w 1615916"/>
                <a:gd name="connsiteY5" fmla="*/ 272796 h 386085"/>
                <a:gd name="connsiteX6" fmla="*/ 1615916 w 1615916"/>
                <a:gd name="connsiteY6" fmla="*/ 85154 h 386085"/>
                <a:gd name="connsiteX7" fmla="*/ 1594485 w 1615916"/>
                <a:gd name="connsiteY7" fmla="*/ 10478 h 386085"/>
                <a:gd name="connsiteX8" fmla="*/ 1522095 w 1615916"/>
                <a:gd name="connsiteY8" fmla="*/ 0 h 386085"/>
                <a:gd name="connsiteX9" fmla="*/ 0 w 1615916"/>
                <a:gd name="connsiteY9" fmla="*/ 291465 h 38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5916" h="386085">
                  <a:moveTo>
                    <a:pt x="0" y="291465"/>
                  </a:moveTo>
                  <a:cubicBezTo>
                    <a:pt x="21241" y="316516"/>
                    <a:pt x="41815" y="335661"/>
                    <a:pt x="59436" y="347663"/>
                  </a:cubicBezTo>
                  <a:cubicBezTo>
                    <a:pt x="92678" y="370332"/>
                    <a:pt x="130112" y="382810"/>
                    <a:pt x="186690" y="385667"/>
                  </a:cubicBezTo>
                  <a:cubicBezTo>
                    <a:pt x="212217" y="387001"/>
                    <a:pt x="237935" y="385096"/>
                    <a:pt x="263176" y="380619"/>
                  </a:cubicBezTo>
                  <a:lnTo>
                    <a:pt x="565785" y="327660"/>
                  </a:lnTo>
                  <a:lnTo>
                    <a:pt x="879348" y="272796"/>
                  </a:lnTo>
                  <a:lnTo>
                    <a:pt x="1615916" y="85154"/>
                  </a:lnTo>
                  <a:lnTo>
                    <a:pt x="1594485" y="10478"/>
                  </a:lnTo>
                  <a:lnTo>
                    <a:pt x="1522095" y="0"/>
                  </a:lnTo>
                  <a:lnTo>
                    <a:pt x="0" y="29146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6FFFBD-946F-35AE-9918-34523435687C}"/>
                </a:ext>
              </a:extLst>
            </p:cNvPr>
            <p:cNvSpPr/>
            <p:nvPr/>
          </p:nvSpPr>
          <p:spPr>
            <a:xfrm>
              <a:off x="3259899" y="2322962"/>
              <a:ext cx="929735" cy="346504"/>
            </a:xfrm>
            <a:custGeom>
              <a:avLst/>
              <a:gdLst>
                <a:gd name="connsiteX0" fmla="*/ 929640 w 929735"/>
                <a:gd name="connsiteY0" fmla="*/ 290929 h 346504"/>
                <a:gd name="connsiteX1" fmla="*/ 929640 w 929735"/>
                <a:gd name="connsiteY1" fmla="*/ 290929 h 346504"/>
                <a:gd name="connsiteX2" fmla="*/ 785051 w 929735"/>
                <a:gd name="connsiteY2" fmla="*/ 164723 h 346504"/>
                <a:gd name="connsiteX3" fmla="*/ 765524 w 929735"/>
                <a:gd name="connsiteY3" fmla="*/ 96333 h 346504"/>
                <a:gd name="connsiteX4" fmla="*/ 765524 w 929735"/>
                <a:gd name="connsiteY4" fmla="*/ 96238 h 346504"/>
                <a:gd name="connsiteX5" fmla="*/ 313753 w 929735"/>
                <a:gd name="connsiteY5" fmla="*/ 12132 h 346504"/>
                <a:gd name="connsiteX6" fmla="*/ 313753 w 929735"/>
                <a:gd name="connsiteY6" fmla="*/ 12132 h 346504"/>
                <a:gd name="connsiteX7" fmla="*/ 170402 w 929735"/>
                <a:gd name="connsiteY7" fmla="*/ 188821 h 346504"/>
                <a:gd name="connsiteX8" fmla="*/ 15049 w 929735"/>
                <a:gd name="connsiteY8" fmla="*/ 225207 h 346504"/>
                <a:gd name="connsiteX9" fmla="*/ 0 w 929735"/>
                <a:gd name="connsiteY9" fmla="*/ 229017 h 346504"/>
                <a:gd name="connsiteX10" fmla="*/ 0 w 929735"/>
                <a:gd name="connsiteY10" fmla="*/ 229017 h 346504"/>
                <a:gd name="connsiteX11" fmla="*/ 929735 w 929735"/>
                <a:gd name="connsiteY11" fmla="*/ 290929 h 3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9735" h="346504">
                  <a:moveTo>
                    <a:pt x="929640" y="290929"/>
                  </a:moveTo>
                  <a:lnTo>
                    <a:pt x="929640" y="290929"/>
                  </a:lnTo>
                  <a:cubicBezTo>
                    <a:pt x="929640" y="290929"/>
                    <a:pt x="829437" y="256353"/>
                    <a:pt x="785051" y="164723"/>
                  </a:cubicBezTo>
                  <a:cubicBezTo>
                    <a:pt x="774097" y="143768"/>
                    <a:pt x="767239" y="121098"/>
                    <a:pt x="765524" y="96333"/>
                  </a:cubicBezTo>
                  <a:cubicBezTo>
                    <a:pt x="765524" y="96333"/>
                    <a:pt x="765524" y="96333"/>
                    <a:pt x="765524" y="96238"/>
                  </a:cubicBezTo>
                  <a:cubicBezTo>
                    <a:pt x="750284" y="-47113"/>
                    <a:pt x="313753" y="12132"/>
                    <a:pt x="313753" y="12132"/>
                  </a:cubicBezTo>
                  <a:lnTo>
                    <a:pt x="313753" y="12132"/>
                  </a:lnTo>
                  <a:cubicBezTo>
                    <a:pt x="292322" y="81570"/>
                    <a:pt x="250222" y="166628"/>
                    <a:pt x="170402" y="188821"/>
                  </a:cubicBezTo>
                  <a:cubicBezTo>
                    <a:pt x="142113" y="196727"/>
                    <a:pt x="86773" y="207395"/>
                    <a:pt x="15049" y="225207"/>
                  </a:cubicBezTo>
                  <a:cubicBezTo>
                    <a:pt x="10001" y="226635"/>
                    <a:pt x="4953" y="227874"/>
                    <a:pt x="0" y="229017"/>
                  </a:cubicBezTo>
                  <a:cubicBezTo>
                    <a:pt x="0" y="229017"/>
                    <a:pt x="0" y="229017"/>
                    <a:pt x="0" y="229017"/>
                  </a:cubicBezTo>
                  <a:cubicBezTo>
                    <a:pt x="0" y="229017"/>
                    <a:pt x="284797" y="445329"/>
                    <a:pt x="929735" y="290929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D87F18-7CEF-94A8-A5EE-137CC8F910EA}"/>
                </a:ext>
              </a:extLst>
            </p:cNvPr>
            <p:cNvSpPr/>
            <p:nvPr/>
          </p:nvSpPr>
          <p:spPr>
            <a:xfrm rot="433441" flipH="1">
              <a:off x="3247705" y="2541882"/>
              <a:ext cx="957262" cy="149690"/>
            </a:xfrm>
            <a:custGeom>
              <a:avLst/>
              <a:gdLst>
                <a:gd name="connsiteX0" fmla="*/ 0 w 957262"/>
                <a:gd name="connsiteY0" fmla="*/ 15716 h 149690"/>
                <a:gd name="connsiteX1" fmla="*/ 69723 w 957262"/>
                <a:gd name="connsiteY1" fmla="*/ 0 h 149690"/>
                <a:gd name="connsiteX2" fmla="*/ 947071 w 957262"/>
                <a:gd name="connsiteY2" fmla="*/ 68199 h 149690"/>
                <a:gd name="connsiteX3" fmla="*/ 957263 w 957262"/>
                <a:gd name="connsiteY3" fmla="*/ 97536 h 149690"/>
                <a:gd name="connsiteX4" fmla="*/ 0 w 957262"/>
                <a:gd name="connsiteY4" fmla="*/ 15716 h 14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62" h="149690">
                  <a:moveTo>
                    <a:pt x="0" y="15716"/>
                  </a:moveTo>
                  <a:lnTo>
                    <a:pt x="69723" y="0"/>
                  </a:lnTo>
                  <a:cubicBezTo>
                    <a:pt x="69723" y="0"/>
                    <a:pt x="455486" y="178308"/>
                    <a:pt x="947071" y="68199"/>
                  </a:cubicBezTo>
                  <a:lnTo>
                    <a:pt x="957263" y="97536"/>
                  </a:lnTo>
                  <a:cubicBezTo>
                    <a:pt x="957263" y="97536"/>
                    <a:pt x="310706" y="258128"/>
                    <a:pt x="0" y="1571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143725A8-5783-62F8-DD50-92861A3CFF1B}"/>
                </a:ext>
              </a:extLst>
            </p:cNvPr>
            <p:cNvGrpSpPr/>
            <p:nvPr/>
          </p:nvGrpSpPr>
          <p:grpSpPr>
            <a:xfrm>
              <a:off x="3804919" y="3730034"/>
              <a:ext cx="660066" cy="525015"/>
              <a:chOff x="3110039" y="4529902"/>
              <a:chExt cx="660066" cy="52501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8BF786-BAE9-AAE4-179D-7B28A1F6D57E}"/>
                  </a:ext>
                </a:extLst>
              </p:cNvPr>
              <p:cNvSpPr/>
              <p:nvPr/>
            </p:nvSpPr>
            <p:spPr>
              <a:xfrm>
                <a:off x="3116421" y="4542917"/>
                <a:ext cx="653684" cy="511999"/>
              </a:xfrm>
              <a:custGeom>
                <a:avLst/>
                <a:gdLst>
                  <a:gd name="connsiteX0" fmla="*/ 549878 w 653684"/>
                  <a:gd name="connsiteY0" fmla="*/ 278446 h 511999"/>
                  <a:gd name="connsiteX1" fmla="*/ 621411 w 653684"/>
                  <a:gd name="connsiteY1" fmla="*/ 257777 h 511999"/>
                  <a:gd name="connsiteX2" fmla="*/ 652653 w 653684"/>
                  <a:gd name="connsiteY2" fmla="*/ 234251 h 511999"/>
                  <a:gd name="connsiteX3" fmla="*/ 635413 w 653684"/>
                  <a:gd name="connsiteY3" fmla="*/ 200246 h 511999"/>
                  <a:gd name="connsiteX4" fmla="*/ 591217 w 653684"/>
                  <a:gd name="connsiteY4" fmla="*/ 195388 h 511999"/>
                  <a:gd name="connsiteX5" fmla="*/ 565785 w 653684"/>
                  <a:gd name="connsiteY5" fmla="*/ 196151 h 511999"/>
                  <a:gd name="connsiteX6" fmla="*/ 541592 w 653684"/>
                  <a:gd name="connsiteY6" fmla="*/ 198341 h 511999"/>
                  <a:gd name="connsiteX7" fmla="*/ 554926 w 653684"/>
                  <a:gd name="connsiteY7" fmla="*/ 192436 h 511999"/>
                  <a:gd name="connsiteX8" fmla="*/ 578644 w 653684"/>
                  <a:gd name="connsiteY8" fmla="*/ 184149 h 511999"/>
                  <a:gd name="connsiteX9" fmla="*/ 607600 w 653684"/>
                  <a:gd name="connsiteY9" fmla="*/ 171957 h 511999"/>
                  <a:gd name="connsiteX10" fmla="*/ 626459 w 653684"/>
                  <a:gd name="connsiteY10" fmla="*/ 153383 h 511999"/>
                  <a:gd name="connsiteX11" fmla="*/ 621887 w 653684"/>
                  <a:gd name="connsiteY11" fmla="*/ 134143 h 511999"/>
                  <a:gd name="connsiteX12" fmla="*/ 585597 w 653684"/>
                  <a:gd name="connsiteY12" fmla="*/ 118903 h 511999"/>
                  <a:gd name="connsiteX13" fmla="*/ 471297 w 653684"/>
                  <a:gd name="connsiteY13" fmla="*/ 115474 h 511999"/>
                  <a:gd name="connsiteX14" fmla="*/ 373475 w 653684"/>
                  <a:gd name="connsiteY14" fmla="*/ 122713 h 511999"/>
                  <a:gd name="connsiteX15" fmla="*/ 346234 w 653684"/>
                  <a:gd name="connsiteY15" fmla="*/ 100138 h 511999"/>
                  <a:gd name="connsiteX16" fmla="*/ 352139 w 653684"/>
                  <a:gd name="connsiteY16" fmla="*/ 78136 h 511999"/>
                  <a:gd name="connsiteX17" fmla="*/ 370808 w 653684"/>
                  <a:gd name="connsiteY17" fmla="*/ 43370 h 511999"/>
                  <a:gd name="connsiteX18" fmla="*/ 364236 w 653684"/>
                  <a:gd name="connsiteY18" fmla="*/ 6698 h 511999"/>
                  <a:gd name="connsiteX19" fmla="*/ 332708 w 653684"/>
                  <a:gd name="connsiteY19" fmla="*/ 2031 h 511999"/>
                  <a:gd name="connsiteX20" fmla="*/ 304419 w 653684"/>
                  <a:gd name="connsiteY20" fmla="*/ 19367 h 511999"/>
                  <a:gd name="connsiteX21" fmla="*/ 186309 w 653684"/>
                  <a:gd name="connsiteY21" fmla="*/ 116426 h 511999"/>
                  <a:gd name="connsiteX22" fmla="*/ 74009 w 653684"/>
                  <a:gd name="connsiteY22" fmla="*/ 135953 h 511999"/>
                  <a:gd name="connsiteX23" fmla="*/ 0 w 653684"/>
                  <a:gd name="connsiteY23" fmla="*/ 126428 h 511999"/>
                  <a:gd name="connsiteX24" fmla="*/ 89535 w 653684"/>
                  <a:gd name="connsiteY24" fmla="*/ 512000 h 511999"/>
                  <a:gd name="connsiteX25" fmla="*/ 152686 w 653684"/>
                  <a:gd name="connsiteY25" fmla="*/ 487901 h 511999"/>
                  <a:gd name="connsiteX26" fmla="*/ 334232 w 653684"/>
                  <a:gd name="connsiteY26" fmla="*/ 456945 h 511999"/>
                  <a:gd name="connsiteX27" fmla="*/ 505301 w 653684"/>
                  <a:gd name="connsiteY27" fmla="*/ 458850 h 511999"/>
                  <a:gd name="connsiteX28" fmla="*/ 574929 w 653684"/>
                  <a:gd name="connsiteY28" fmla="*/ 456088 h 511999"/>
                  <a:gd name="connsiteX29" fmla="*/ 593217 w 653684"/>
                  <a:gd name="connsiteY29" fmla="*/ 443705 h 511999"/>
                  <a:gd name="connsiteX30" fmla="*/ 593884 w 653684"/>
                  <a:gd name="connsiteY30" fmla="*/ 413987 h 511999"/>
                  <a:gd name="connsiteX31" fmla="*/ 559880 w 653684"/>
                  <a:gd name="connsiteY31" fmla="*/ 389603 h 511999"/>
                  <a:gd name="connsiteX32" fmla="*/ 522732 w 653684"/>
                  <a:gd name="connsiteY32" fmla="*/ 379602 h 511999"/>
                  <a:gd name="connsiteX33" fmla="*/ 642652 w 653684"/>
                  <a:gd name="connsiteY33" fmla="*/ 332168 h 511999"/>
                  <a:gd name="connsiteX34" fmla="*/ 549783 w 653684"/>
                  <a:gd name="connsiteY34" fmla="*/ 278542 h 51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3684" h="511999">
                    <a:moveTo>
                      <a:pt x="549878" y="278446"/>
                    </a:moveTo>
                    <a:cubicBezTo>
                      <a:pt x="573976" y="272636"/>
                      <a:pt x="597884" y="265778"/>
                      <a:pt x="621411" y="257777"/>
                    </a:cubicBezTo>
                    <a:cubicBezTo>
                      <a:pt x="634270" y="253396"/>
                      <a:pt x="648557" y="247204"/>
                      <a:pt x="652653" y="234251"/>
                    </a:cubicBezTo>
                    <a:cubicBezTo>
                      <a:pt x="656844" y="221106"/>
                      <a:pt x="647700" y="206628"/>
                      <a:pt x="635413" y="200246"/>
                    </a:cubicBezTo>
                    <a:cubicBezTo>
                      <a:pt x="621125" y="192817"/>
                      <a:pt x="606552" y="195388"/>
                      <a:pt x="591217" y="195388"/>
                    </a:cubicBezTo>
                    <a:cubicBezTo>
                      <a:pt x="582739" y="195388"/>
                      <a:pt x="574262" y="195674"/>
                      <a:pt x="565785" y="196151"/>
                    </a:cubicBezTo>
                    <a:cubicBezTo>
                      <a:pt x="559213" y="196531"/>
                      <a:pt x="547497" y="195388"/>
                      <a:pt x="541592" y="198341"/>
                    </a:cubicBezTo>
                    <a:cubicBezTo>
                      <a:pt x="545973" y="196151"/>
                      <a:pt x="550450" y="194245"/>
                      <a:pt x="554926" y="192436"/>
                    </a:cubicBezTo>
                    <a:cubicBezTo>
                      <a:pt x="562737" y="189388"/>
                      <a:pt x="570547" y="186721"/>
                      <a:pt x="578644" y="184149"/>
                    </a:cubicBezTo>
                    <a:cubicBezTo>
                      <a:pt x="588645" y="180911"/>
                      <a:pt x="598265" y="176815"/>
                      <a:pt x="607600" y="171957"/>
                    </a:cubicBezTo>
                    <a:cubicBezTo>
                      <a:pt x="615696" y="167766"/>
                      <a:pt x="623983" y="162146"/>
                      <a:pt x="626459" y="153383"/>
                    </a:cubicBezTo>
                    <a:cubicBezTo>
                      <a:pt x="628364" y="146811"/>
                      <a:pt x="626269" y="139477"/>
                      <a:pt x="621887" y="134143"/>
                    </a:cubicBezTo>
                    <a:cubicBezTo>
                      <a:pt x="613410" y="124046"/>
                      <a:pt x="598075" y="120046"/>
                      <a:pt x="585597" y="118903"/>
                    </a:cubicBezTo>
                    <a:cubicBezTo>
                      <a:pt x="547592" y="115283"/>
                      <a:pt x="509397" y="114140"/>
                      <a:pt x="471297" y="115474"/>
                    </a:cubicBezTo>
                    <a:cubicBezTo>
                      <a:pt x="439579" y="116521"/>
                      <a:pt x="404908" y="125761"/>
                      <a:pt x="373475" y="122713"/>
                    </a:cubicBezTo>
                    <a:cubicBezTo>
                      <a:pt x="360807" y="121475"/>
                      <a:pt x="347853" y="112807"/>
                      <a:pt x="346234" y="100138"/>
                    </a:cubicBezTo>
                    <a:cubicBezTo>
                      <a:pt x="345186" y="92519"/>
                      <a:pt x="348424" y="84898"/>
                      <a:pt x="352139" y="78136"/>
                    </a:cubicBezTo>
                    <a:cubicBezTo>
                      <a:pt x="358426" y="66611"/>
                      <a:pt x="366617" y="55847"/>
                      <a:pt x="370808" y="43370"/>
                    </a:cubicBezTo>
                    <a:cubicBezTo>
                      <a:pt x="374904" y="30892"/>
                      <a:pt x="374047" y="15461"/>
                      <a:pt x="364236" y="6698"/>
                    </a:cubicBezTo>
                    <a:cubicBezTo>
                      <a:pt x="355949" y="-731"/>
                      <a:pt x="343281" y="-1493"/>
                      <a:pt x="332708" y="2031"/>
                    </a:cubicBezTo>
                    <a:cubicBezTo>
                      <a:pt x="322135" y="5460"/>
                      <a:pt x="313182" y="12509"/>
                      <a:pt x="304419" y="19367"/>
                    </a:cubicBezTo>
                    <a:cubicBezTo>
                      <a:pt x="264509" y="51085"/>
                      <a:pt x="225266" y="83565"/>
                      <a:pt x="186309" y="116426"/>
                    </a:cubicBezTo>
                    <a:cubicBezTo>
                      <a:pt x="153257" y="144239"/>
                      <a:pt x="116491" y="140810"/>
                      <a:pt x="74009" y="135953"/>
                    </a:cubicBezTo>
                    <a:cubicBezTo>
                      <a:pt x="49911" y="133190"/>
                      <a:pt x="25146" y="129952"/>
                      <a:pt x="0" y="126428"/>
                    </a:cubicBezTo>
                    <a:lnTo>
                      <a:pt x="89535" y="512000"/>
                    </a:lnTo>
                    <a:cubicBezTo>
                      <a:pt x="111538" y="499617"/>
                      <a:pt x="132588" y="501046"/>
                      <a:pt x="152686" y="487901"/>
                    </a:cubicBezTo>
                    <a:cubicBezTo>
                      <a:pt x="218694" y="444848"/>
                      <a:pt x="259651" y="455421"/>
                      <a:pt x="334232" y="456945"/>
                    </a:cubicBezTo>
                    <a:cubicBezTo>
                      <a:pt x="391287" y="458088"/>
                      <a:pt x="448246" y="458660"/>
                      <a:pt x="505301" y="458850"/>
                    </a:cubicBezTo>
                    <a:cubicBezTo>
                      <a:pt x="528542" y="458850"/>
                      <a:pt x="552259" y="462660"/>
                      <a:pt x="574929" y="456088"/>
                    </a:cubicBezTo>
                    <a:cubicBezTo>
                      <a:pt x="582168" y="453992"/>
                      <a:pt x="589026" y="449992"/>
                      <a:pt x="593217" y="443705"/>
                    </a:cubicBezTo>
                    <a:cubicBezTo>
                      <a:pt x="599027" y="435037"/>
                      <a:pt x="598551" y="423227"/>
                      <a:pt x="593884" y="413987"/>
                    </a:cubicBezTo>
                    <a:cubicBezTo>
                      <a:pt x="587121" y="400747"/>
                      <a:pt x="572834" y="395033"/>
                      <a:pt x="559880" y="389603"/>
                    </a:cubicBezTo>
                    <a:cubicBezTo>
                      <a:pt x="550069" y="385412"/>
                      <a:pt x="533781" y="376840"/>
                      <a:pt x="522732" y="379602"/>
                    </a:cubicBezTo>
                    <a:cubicBezTo>
                      <a:pt x="551593" y="372649"/>
                      <a:pt x="625983" y="359885"/>
                      <a:pt x="642652" y="332168"/>
                    </a:cubicBezTo>
                    <a:cubicBezTo>
                      <a:pt x="670179" y="286543"/>
                      <a:pt x="576453" y="280542"/>
                      <a:pt x="549783" y="27854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3D8BA5B-B10C-3ACF-4CCB-7AAE41B9D060}"/>
                  </a:ext>
                </a:extLst>
              </p:cNvPr>
              <p:cNvSpPr/>
              <p:nvPr/>
            </p:nvSpPr>
            <p:spPr>
              <a:xfrm>
                <a:off x="3110039" y="4529902"/>
                <a:ext cx="659293" cy="521109"/>
              </a:xfrm>
              <a:custGeom>
                <a:avLst/>
                <a:gdLst>
                  <a:gd name="connsiteX0" fmla="*/ 559118 w 659293"/>
                  <a:gd name="connsiteY0" fmla="*/ 263935 h 521109"/>
                  <a:gd name="connsiteX1" fmla="*/ 629031 w 659293"/>
                  <a:gd name="connsiteY1" fmla="*/ 238408 h 521109"/>
                  <a:gd name="connsiteX2" fmla="*/ 658654 w 659293"/>
                  <a:gd name="connsiteY2" fmla="*/ 212786 h 521109"/>
                  <a:gd name="connsiteX3" fmla="*/ 639128 w 659293"/>
                  <a:gd name="connsiteY3" fmla="*/ 180020 h 521109"/>
                  <a:gd name="connsiteX4" fmla="*/ 594646 w 659293"/>
                  <a:gd name="connsiteY4" fmla="*/ 178210 h 521109"/>
                  <a:gd name="connsiteX5" fmla="*/ 569405 w 659293"/>
                  <a:gd name="connsiteY5" fmla="*/ 180686 h 521109"/>
                  <a:gd name="connsiteX6" fmla="*/ 545402 w 659293"/>
                  <a:gd name="connsiteY6" fmla="*/ 184592 h 521109"/>
                  <a:gd name="connsiteX7" fmla="*/ 558356 w 659293"/>
                  <a:gd name="connsiteY7" fmla="*/ 177734 h 521109"/>
                  <a:gd name="connsiteX8" fmla="*/ 581406 w 659293"/>
                  <a:gd name="connsiteY8" fmla="*/ 167828 h 521109"/>
                  <a:gd name="connsiteX9" fmla="*/ 609410 w 659293"/>
                  <a:gd name="connsiteY9" fmla="*/ 153731 h 521109"/>
                  <a:gd name="connsiteX10" fmla="*/ 626936 w 659293"/>
                  <a:gd name="connsiteY10" fmla="*/ 133823 h 521109"/>
                  <a:gd name="connsiteX11" fmla="*/ 621030 w 659293"/>
                  <a:gd name="connsiteY11" fmla="*/ 114964 h 521109"/>
                  <a:gd name="connsiteX12" fmla="*/ 583787 w 659293"/>
                  <a:gd name="connsiteY12" fmla="*/ 102200 h 521109"/>
                  <a:gd name="connsiteX13" fmla="*/ 469487 w 659293"/>
                  <a:gd name="connsiteY13" fmla="*/ 106677 h 521109"/>
                  <a:gd name="connsiteX14" fmla="*/ 372428 w 659293"/>
                  <a:gd name="connsiteY14" fmla="*/ 120679 h 521109"/>
                  <a:gd name="connsiteX15" fmla="*/ 343662 w 659293"/>
                  <a:gd name="connsiteY15" fmla="*/ 100009 h 521109"/>
                  <a:gd name="connsiteX16" fmla="*/ 347948 w 659293"/>
                  <a:gd name="connsiteY16" fmla="*/ 77626 h 521109"/>
                  <a:gd name="connsiteX17" fmla="*/ 364141 w 659293"/>
                  <a:gd name="connsiteY17" fmla="*/ 41621 h 521109"/>
                  <a:gd name="connsiteX18" fmla="*/ 354997 w 659293"/>
                  <a:gd name="connsiteY18" fmla="*/ 5426 h 521109"/>
                  <a:gd name="connsiteX19" fmla="*/ 323279 w 659293"/>
                  <a:gd name="connsiteY19" fmla="*/ 2950 h 521109"/>
                  <a:gd name="connsiteX20" fmla="*/ 296323 w 659293"/>
                  <a:gd name="connsiteY20" fmla="*/ 22286 h 521109"/>
                  <a:gd name="connsiteX21" fmla="*/ 185166 w 659293"/>
                  <a:gd name="connsiteY21" fmla="*/ 127251 h 521109"/>
                  <a:gd name="connsiteX22" fmla="*/ 74486 w 659293"/>
                  <a:gd name="connsiteY22" fmla="*/ 154588 h 521109"/>
                  <a:gd name="connsiteX23" fmla="*/ 0 w 659293"/>
                  <a:gd name="connsiteY23" fmla="*/ 150301 h 521109"/>
                  <a:gd name="connsiteX24" fmla="*/ 110395 w 659293"/>
                  <a:gd name="connsiteY24" fmla="*/ 521110 h 521109"/>
                  <a:gd name="connsiteX25" fmla="*/ 177356 w 659293"/>
                  <a:gd name="connsiteY25" fmla="*/ 500345 h 521109"/>
                  <a:gd name="connsiteX26" fmla="*/ 356330 w 659293"/>
                  <a:gd name="connsiteY26" fmla="*/ 456816 h 521109"/>
                  <a:gd name="connsiteX27" fmla="*/ 527114 w 659293"/>
                  <a:gd name="connsiteY27" fmla="*/ 446815 h 521109"/>
                  <a:gd name="connsiteX28" fmla="*/ 596360 w 659293"/>
                  <a:gd name="connsiteY28" fmla="*/ 439195 h 521109"/>
                  <a:gd name="connsiteX29" fmla="*/ 613791 w 659293"/>
                  <a:gd name="connsiteY29" fmla="*/ 425574 h 521109"/>
                  <a:gd name="connsiteX30" fmla="*/ 612362 w 659293"/>
                  <a:gd name="connsiteY30" fmla="*/ 395856 h 521109"/>
                  <a:gd name="connsiteX31" fmla="*/ 576739 w 659293"/>
                  <a:gd name="connsiteY31" fmla="*/ 373853 h 521109"/>
                  <a:gd name="connsiteX32" fmla="*/ 539020 w 659293"/>
                  <a:gd name="connsiteY32" fmla="*/ 366424 h 521109"/>
                  <a:gd name="connsiteX33" fmla="*/ 655320 w 659293"/>
                  <a:gd name="connsiteY33" fmla="*/ 310798 h 521109"/>
                  <a:gd name="connsiteX34" fmla="*/ 558927 w 659293"/>
                  <a:gd name="connsiteY34" fmla="*/ 263744 h 52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9293" h="521109">
                    <a:moveTo>
                      <a:pt x="559118" y="263935"/>
                    </a:moveTo>
                    <a:cubicBezTo>
                      <a:pt x="582835" y="256505"/>
                      <a:pt x="606076" y="247933"/>
                      <a:pt x="629031" y="238408"/>
                    </a:cubicBezTo>
                    <a:cubicBezTo>
                      <a:pt x="641509" y="233169"/>
                      <a:pt x="655415" y="225930"/>
                      <a:pt x="658654" y="212786"/>
                    </a:cubicBezTo>
                    <a:cubicBezTo>
                      <a:pt x="661988" y="199355"/>
                      <a:pt x="651796" y="185544"/>
                      <a:pt x="639128" y="180020"/>
                    </a:cubicBezTo>
                    <a:cubicBezTo>
                      <a:pt x="624364" y="173542"/>
                      <a:pt x="609981" y="177162"/>
                      <a:pt x="594646" y="178210"/>
                    </a:cubicBezTo>
                    <a:cubicBezTo>
                      <a:pt x="586169" y="178781"/>
                      <a:pt x="577787" y="179639"/>
                      <a:pt x="569405" y="180686"/>
                    </a:cubicBezTo>
                    <a:cubicBezTo>
                      <a:pt x="562832" y="181544"/>
                      <a:pt x="551117" y="181258"/>
                      <a:pt x="545402" y="184592"/>
                    </a:cubicBezTo>
                    <a:cubicBezTo>
                      <a:pt x="549688" y="182115"/>
                      <a:pt x="553974" y="179829"/>
                      <a:pt x="558356" y="177734"/>
                    </a:cubicBezTo>
                    <a:cubicBezTo>
                      <a:pt x="565880" y="174114"/>
                      <a:pt x="573596" y="170971"/>
                      <a:pt x="581406" y="167828"/>
                    </a:cubicBezTo>
                    <a:cubicBezTo>
                      <a:pt x="591122" y="163922"/>
                      <a:pt x="600551" y="159160"/>
                      <a:pt x="609410" y="153731"/>
                    </a:cubicBezTo>
                    <a:cubicBezTo>
                      <a:pt x="617125" y="148968"/>
                      <a:pt x="625126" y="142777"/>
                      <a:pt x="626936" y="133823"/>
                    </a:cubicBezTo>
                    <a:cubicBezTo>
                      <a:pt x="628364" y="127156"/>
                      <a:pt x="625793" y="119917"/>
                      <a:pt x="621030" y="114964"/>
                    </a:cubicBezTo>
                    <a:cubicBezTo>
                      <a:pt x="611886" y="105439"/>
                      <a:pt x="596265" y="102581"/>
                      <a:pt x="583787" y="102200"/>
                    </a:cubicBezTo>
                    <a:cubicBezTo>
                      <a:pt x="545687" y="101248"/>
                      <a:pt x="507492" y="102772"/>
                      <a:pt x="469487" y="106677"/>
                    </a:cubicBezTo>
                    <a:cubicBezTo>
                      <a:pt x="437960" y="109916"/>
                      <a:pt x="403955" y="121536"/>
                      <a:pt x="372428" y="120679"/>
                    </a:cubicBezTo>
                    <a:cubicBezTo>
                      <a:pt x="359664" y="120298"/>
                      <a:pt x="346234" y="112487"/>
                      <a:pt x="343662" y="100009"/>
                    </a:cubicBezTo>
                    <a:cubicBezTo>
                      <a:pt x="342138" y="92390"/>
                      <a:pt x="344710" y="84674"/>
                      <a:pt x="347948" y="77626"/>
                    </a:cubicBezTo>
                    <a:cubicBezTo>
                      <a:pt x="353473" y="65624"/>
                      <a:pt x="360807" y="54385"/>
                      <a:pt x="364141" y="41621"/>
                    </a:cubicBezTo>
                    <a:cubicBezTo>
                      <a:pt x="367379" y="28858"/>
                      <a:pt x="365474" y="13523"/>
                      <a:pt x="354997" y="5426"/>
                    </a:cubicBezTo>
                    <a:cubicBezTo>
                      <a:pt x="346234" y="-1432"/>
                      <a:pt x="333566" y="-1241"/>
                      <a:pt x="323279" y="2950"/>
                    </a:cubicBezTo>
                    <a:cubicBezTo>
                      <a:pt x="312992" y="7141"/>
                      <a:pt x="304514" y="14761"/>
                      <a:pt x="296323" y="22286"/>
                    </a:cubicBezTo>
                    <a:cubicBezTo>
                      <a:pt x="258699" y="56671"/>
                      <a:pt x="221837" y="91818"/>
                      <a:pt x="185166" y="127251"/>
                    </a:cubicBezTo>
                    <a:cubicBezTo>
                      <a:pt x="154115" y="157255"/>
                      <a:pt x="117253" y="156398"/>
                      <a:pt x="74486" y="154588"/>
                    </a:cubicBezTo>
                    <a:cubicBezTo>
                      <a:pt x="50292" y="153540"/>
                      <a:pt x="25337" y="151921"/>
                      <a:pt x="0" y="150301"/>
                    </a:cubicBezTo>
                    <a:lnTo>
                      <a:pt x="110395" y="521110"/>
                    </a:lnTo>
                    <a:cubicBezTo>
                      <a:pt x="131540" y="507203"/>
                      <a:pt x="158306" y="514728"/>
                      <a:pt x="177356" y="500345"/>
                    </a:cubicBezTo>
                    <a:cubicBezTo>
                      <a:pt x="240221" y="452816"/>
                      <a:pt x="281845" y="460531"/>
                      <a:pt x="356330" y="456816"/>
                    </a:cubicBezTo>
                    <a:cubicBezTo>
                      <a:pt x="413290" y="453959"/>
                      <a:pt x="470249" y="450625"/>
                      <a:pt x="527114" y="446815"/>
                    </a:cubicBezTo>
                    <a:cubicBezTo>
                      <a:pt x="550259" y="445291"/>
                      <a:pt x="574167" y="447386"/>
                      <a:pt x="596360" y="439195"/>
                    </a:cubicBezTo>
                    <a:cubicBezTo>
                      <a:pt x="603409" y="436623"/>
                      <a:pt x="610076" y="432146"/>
                      <a:pt x="613791" y="425574"/>
                    </a:cubicBezTo>
                    <a:cubicBezTo>
                      <a:pt x="618935" y="416525"/>
                      <a:pt x="617696" y="404809"/>
                      <a:pt x="612362" y="395856"/>
                    </a:cubicBezTo>
                    <a:cubicBezTo>
                      <a:pt x="604742" y="383093"/>
                      <a:pt x="589979" y="378425"/>
                      <a:pt x="576739" y="373853"/>
                    </a:cubicBezTo>
                    <a:cubicBezTo>
                      <a:pt x="566642" y="370424"/>
                      <a:pt x="549878" y="362995"/>
                      <a:pt x="539020" y="366424"/>
                    </a:cubicBezTo>
                    <a:cubicBezTo>
                      <a:pt x="567309" y="357470"/>
                      <a:pt x="640652" y="339563"/>
                      <a:pt x="655320" y="310798"/>
                    </a:cubicBezTo>
                    <a:cubicBezTo>
                      <a:pt x="679609" y="263363"/>
                      <a:pt x="585692" y="263840"/>
                      <a:pt x="558927" y="263744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CA1C06B-A72E-03D1-CE7D-8FB3EC582A5F}"/>
                </a:ext>
              </a:extLst>
            </p:cNvPr>
            <p:cNvSpPr/>
            <p:nvPr/>
          </p:nvSpPr>
          <p:spPr>
            <a:xfrm>
              <a:off x="2253602" y="2545502"/>
              <a:ext cx="2308173" cy="1990323"/>
            </a:xfrm>
            <a:custGeom>
              <a:avLst/>
              <a:gdLst>
                <a:gd name="connsiteX0" fmla="*/ 1058112 w 2308173"/>
                <a:gd name="connsiteY0" fmla="*/ 1199198 h 1990323"/>
                <a:gd name="connsiteX1" fmla="*/ 2308174 w 2308173"/>
                <a:gd name="connsiteY1" fmla="*/ 162878 h 1990323"/>
                <a:gd name="connsiteX2" fmla="*/ 1942318 w 2308173"/>
                <a:gd name="connsiteY2" fmla="*/ 61913 h 1990323"/>
                <a:gd name="connsiteX3" fmla="*/ 1012583 w 2308173"/>
                <a:gd name="connsiteY3" fmla="*/ 0 h 1990323"/>
                <a:gd name="connsiteX4" fmla="*/ 58083 w 2308173"/>
                <a:gd name="connsiteY4" fmla="*/ 803624 h 1990323"/>
                <a:gd name="connsiteX5" fmla="*/ 308114 w 2308173"/>
                <a:gd name="connsiteY5" fmla="*/ 1988439 h 1990323"/>
                <a:gd name="connsiteX6" fmla="*/ 1769154 w 2308173"/>
                <a:gd name="connsiteY6" fmla="*/ 1689830 h 1990323"/>
                <a:gd name="connsiteX7" fmla="*/ 1675428 w 2308173"/>
                <a:gd name="connsiteY7" fmla="*/ 1294924 h 1990323"/>
                <a:gd name="connsiteX8" fmla="*/ 1058208 w 2308173"/>
                <a:gd name="connsiteY8" fmla="*/ 1199293 h 199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8173" h="1990323">
                  <a:moveTo>
                    <a:pt x="1058112" y="1199198"/>
                  </a:moveTo>
                  <a:lnTo>
                    <a:pt x="2308174" y="162878"/>
                  </a:lnTo>
                  <a:cubicBezTo>
                    <a:pt x="2308174" y="162878"/>
                    <a:pt x="2098052" y="141065"/>
                    <a:pt x="1942318" y="61913"/>
                  </a:cubicBezTo>
                  <a:cubicBezTo>
                    <a:pt x="1297380" y="216313"/>
                    <a:pt x="1012583" y="0"/>
                    <a:pt x="1012583" y="0"/>
                  </a:cubicBezTo>
                  <a:cubicBezTo>
                    <a:pt x="724642" y="73247"/>
                    <a:pt x="199053" y="258032"/>
                    <a:pt x="58083" y="803624"/>
                  </a:cubicBezTo>
                  <a:cubicBezTo>
                    <a:pt x="-121654" y="1498949"/>
                    <a:pt x="159619" y="1975580"/>
                    <a:pt x="308114" y="1988439"/>
                  </a:cubicBezTo>
                  <a:cubicBezTo>
                    <a:pt x="456513" y="2001298"/>
                    <a:pt x="729976" y="1953292"/>
                    <a:pt x="1769154" y="1689830"/>
                  </a:cubicBezTo>
                  <a:lnTo>
                    <a:pt x="1675428" y="1294924"/>
                  </a:lnTo>
                  <a:lnTo>
                    <a:pt x="1058208" y="1199293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2BC3225B-1056-70BE-6D00-B06855AD1F2E}"/>
                </a:ext>
              </a:extLst>
            </p:cNvPr>
            <p:cNvGrpSpPr/>
            <p:nvPr/>
          </p:nvGrpSpPr>
          <p:grpSpPr>
            <a:xfrm>
              <a:off x="2865196" y="2674343"/>
              <a:ext cx="2000929" cy="1418022"/>
              <a:chOff x="2170316" y="3474211"/>
              <a:chExt cx="2000929" cy="141802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590B9FD-5123-7859-A198-EA36A01BC681}"/>
                  </a:ext>
                </a:extLst>
              </p:cNvPr>
              <p:cNvSpPr/>
              <p:nvPr/>
            </p:nvSpPr>
            <p:spPr>
              <a:xfrm>
                <a:off x="2170316" y="3524884"/>
                <a:ext cx="1993309" cy="1367349"/>
              </a:xfrm>
              <a:custGeom>
                <a:avLst/>
                <a:gdLst>
                  <a:gd name="connsiteX0" fmla="*/ 1048404 w 1993309"/>
                  <a:gd name="connsiteY0" fmla="*/ 235681 h 1367349"/>
                  <a:gd name="connsiteX1" fmla="*/ 1148035 w 1993309"/>
                  <a:gd name="connsiteY1" fmla="*/ 163291 h 1367349"/>
                  <a:gd name="connsiteX2" fmla="*/ 1583137 w 1993309"/>
                  <a:gd name="connsiteY2" fmla="*/ 1651 h 1367349"/>
                  <a:gd name="connsiteX3" fmla="*/ 1681530 w 1993309"/>
                  <a:gd name="connsiteY3" fmla="*/ 23368 h 1367349"/>
                  <a:gd name="connsiteX4" fmla="*/ 1940706 w 1993309"/>
                  <a:gd name="connsiteY4" fmla="*/ 271781 h 1367349"/>
                  <a:gd name="connsiteX5" fmla="*/ 1863648 w 1993309"/>
                  <a:gd name="connsiteY5" fmla="*/ 895192 h 1367349"/>
                  <a:gd name="connsiteX6" fmla="*/ 1671148 w 1993309"/>
                  <a:gd name="connsiteY6" fmla="*/ 970630 h 1367349"/>
                  <a:gd name="connsiteX7" fmla="*/ 1425689 w 1993309"/>
                  <a:gd name="connsiteY7" fmla="*/ 950532 h 1367349"/>
                  <a:gd name="connsiteX8" fmla="*/ 1425689 w 1993309"/>
                  <a:gd name="connsiteY8" fmla="*/ 950532 h 1367349"/>
                  <a:gd name="connsiteX9" fmla="*/ 1425689 w 1993309"/>
                  <a:gd name="connsiteY9" fmla="*/ 950532 h 1367349"/>
                  <a:gd name="connsiteX10" fmla="*/ 1425689 w 1993309"/>
                  <a:gd name="connsiteY10" fmla="*/ 950532 h 1367349"/>
                  <a:gd name="connsiteX11" fmla="*/ 1316723 w 1993309"/>
                  <a:gd name="connsiteY11" fmla="*/ 979583 h 1367349"/>
                  <a:gd name="connsiteX12" fmla="*/ 1316723 w 1993309"/>
                  <a:gd name="connsiteY12" fmla="*/ 979583 h 1367349"/>
                  <a:gd name="connsiteX13" fmla="*/ 1307674 w 1993309"/>
                  <a:gd name="connsiteY13" fmla="*/ 984917 h 1367349"/>
                  <a:gd name="connsiteX14" fmla="*/ 1245000 w 1993309"/>
                  <a:gd name="connsiteY14" fmla="*/ 1040543 h 1367349"/>
                  <a:gd name="connsiteX15" fmla="*/ 1165561 w 1993309"/>
                  <a:gd name="connsiteY15" fmla="*/ 1111981 h 1367349"/>
                  <a:gd name="connsiteX16" fmla="*/ 760272 w 1993309"/>
                  <a:gd name="connsiteY16" fmla="*/ 1304957 h 1367349"/>
                  <a:gd name="connsiteX17" fmla="*/ 736555 w 1993309"/>
                  <a:gd name="connsiteY17" fmla="*/ 1312006 h 1367349"/>
                  <a:gd name="connsiteX18" fmla="*/ 722363 w 1993309"/>
                  <a:gd name="connsiteY18" fmla="*/ 1316768 h 1367349"/>
                  <a:gd name="connsiteX19" fmla="*/ 717886 w 1993309"/>
                  <a:gd name="connsiteY19" fmla="*/ 1318483 h 1367349"/>
                  <a:gd name="connsiteX20" fmla="*/ 631590 w 1993309"/>
                  <a:gd name="connsiteY20" fmla="*/ 1348010 h 1367349"/>
                  <a:gd name="connsiteX21" fmla="*/ 576154 w 1993309"/>
                  <a:gd name="connsiteY21" fmla="*/ 1361345 h 1367349"/>
                  <a:gd name="connsiteX22" fmla="*/ 356508 w 1993309"/>
                  <a:gd name="connsiteY22" fmla="*/ 1347439 h 1367349"/>
                  <a:gd name="connsiteX23" fmla="*/ 302501 w 1993309"/>
                  <a:gd name="connsiteY23" fmla="*/ 1325722 h 1367349"/>
                  <a:gd name="connsiteX24" fmla="*/ 115811 w 1993309"/>
                  <a:gd name="connsiteY24" fmla="*/ 559340 h 1367349"/>
                  <a:gd name="connsiteX25" fmla="*/ 116001 w 1993309"/>
                  <a:gd name="connsiteY25" fmla="*/ 559150 h 1367349"/>
                  <a:gd name="connsiteX26" fmla="*/ 180486 w 1993309"/>
                  <a:gd name="connsiteY26" fmla="*/ 511334 h 1367349"/>
                  <a:gd name="connsiteX27" fmla="*/ 1048594 w 1993309"/>
                  <a:gd name="connsiteY27" fmla="*/ 235681 h 136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93309" h="1367349">
                    <a:moveTo>
                      <a:pt x="1048404" y="235681"/>
                    </a:moveTo>
                    <a:cubicBezTo>
                      <a:pt x="1075455" y="214630"/>
                      <a:pt x="1106887" y="190151"/>
                      <a:pt x="1148035" y="163291"/>
                    </a:cubicBezTo>
                    <a:cubicBezTo>
                      <a:pt x="1361014" y="24035"/>
                      <a:pt x="1433880" y="-8255"/>
                      <a:pt x="1583137" y="1651"/>
                    </a:cubicBezTo>
                    <a:cubicBezTo>
                      <a:pt x="1618856" y="4033"/>
                      <a:pt x="1643145" y="11939"/>
                      <a:pt x="1681530" y="23368"/>
                    </a:cubicBezTo>
                    <a:cubicBezTo>
                      <a:pt x="1764970" y="48133"/>
                      <a:pt x="1880794" y="150622"/>
                      <a:pt x="1940706" y="271781"/>
                    </a:cubicBezTo>
                    <a:cubicBezTo>
                      <a:pt x="2039861" y="472377"/>
                      <a:pt x="1990236" y="773939"/>
                      <a:pt x="1863648" y="895192"/>
                    </a:cubicBezTo>
                    <a:cubicBezTo>
                      <a:pt x="1825453" y="931768"/>
                      <a:pt x="1741157" y="979679"/>
                      <a:pt x="1671148" y="970630"/>
                    </a:cubicBezTo>
                    <a:cubicBezTo>
                      <a:pt x="1599235" y="961390"/>
                      <a:pt x="1470456" y="944150"/>
                      <a:pt x="1425689" y="950532"/>
                    </a:cubicBezTo>
                    <a:lnTo>
                      <a:pt x="1425689" y="950532"/>
                    </a:ln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377016" y="957390"/>
                      <a:pt x="1343012" y="967201"/>
                      <a:pt x="1316723" y="979583"/>
                    </a:cubicBezTo>
                    <a:cubicBezTo>
                      <a:pt x="1316723" y="979583"/>
                      <a:pt x="1316723" y="979583"/>
                      <a:pt x="1316723" y="979583"/>
                    </a:cubicBezTo>
                    <a:cubicBezTo>
                      <a:pt x="1313484" y="981298"/>
                      <a:pt x="1310341" y="983107"/>
                      <a:pt x="1307674" y="984917"/>
                    </a:cubicBezTo>
                    <a:cubicBezTo>
                      <a:pt x="1282433" y="1002157"/>
                      <a:pt x="1280528" y="1003872"/>
                      <a:pt x="1245000" y="1040543"/>
                    </a:cubicBezTo>
                    <a:cubicBezTo>
                      <a:pt x="1221759" y="1064641"/>
                      <a:pt x="1196137" y="1088359"/>
                      <a:pt x="1165561" y="1111981"/>
                    </a:cubicBezTo>
                    <a:cubicBezTo>
                      <a:pt x="1100696" y="1165892"/>
                      <a:pt x="991349" y="1230853"/>
                      <a:pt x="760272" y="1304957"/>
                    </a:cubicBezTo>
                    <a:cubicBezTo>
                      <a:pt x="752938" y="1307339"/>
                      <a:pt x="744651" y="1309624"/>
                      <a:pt x="736555" y="1312006"/>
                    </a:cubicBezTo>
                    <a:cubicBezTo>
                      <a:pt x="731793" y="1313625"/>
                      <a:pt x="727030" y="1315149"/>
                      <a:pt x="722363" y="1316768"/>
                    </a:cubicBezTo>
                    <a:cubicBezTo>
                      <a:pt x="720839" y="1317340"/>
                      <a:pt x="719315" y="1317816"/>
                      <a:pt x="717886" y="1318483"/>
                    </a:cubicBezTo>
                    <a:cubicBezTo>
                      <a:pt x="688454" y="1330865"/>
                      <a:pt x="659688" y="1340485"/>
                      <a:pt x="631590" y="1348010"/>
                    </a:cubicBezTo>
                    <a:cubicBezTo>
                      <a:pt x="612730" y="1353821"/>
                      <a:pt x="594252" y="1358583"/>
                      <a:pt x="576154" y="1361345"/>
                    </a:cubicBezTo>
                    <a:cubicBezTo>
                      <a:pt x="482333" y="1375728"/>
                      <a:pt x="403371" y="1361536"/>
                      <a:pt x="356508" y="1347439"/>
                    </a:cubicBezTo>
                    <a:cubicBezTo>
                      <a:pt x="334410" y="1340771"/>
                      <a:pt x="316693" y="1333151"/>
                      <a:pt x="302501" y="1325722"/>
                    </a:cubicBezTo>
                    <a:cubicBezTo>
                      <a:pt x="8750" y="1192086"/>
                      <a:pt x="-105455" y="765652"/>
                      <a:pt x="115811" y="559340"/>
                    </a:cubicBezTo>
                    <a:cubicBezTo>
                      <a:pt x="115525" y="559245"/>
                      <a:pt x="116287" y="559340"/>
                      <a:pt x="116001" y="559150"/>
                    </a:cubicBezTo>
                    <a:cubicBezTo>
                      <a:pt x="134861" y="541624"/>
                      <a:pt x="156673" y="525336"/>
                      <a:pt x="180486" y="511334"/>
                    </a:cubicBezTo>
                    <a:cubicBezTo>
                      <a:pt x="180486" y="511334"/>
                      <a:pt x="350697" y="389700"/>
                      <a:pt x="1048594" y="23568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FB9F48C-3992-A757-9EFF-17DD91E49895}"/>
                  </a:ext>
                </a:extLst>
              </p:cNvPr>
              <p:cNvSpPr/>
              <p:nvPr/>
            </p:nvSpPr>
            <p:spPr>
              <a:xfrm>
                <a:off x="3150996" y="3474211"/>
                <a:ext cx="1020248" cy="979583"/>
              </a:xfrm>
              <a:custGeom>
                <a:avLst/>
                <a:gdLst>
                  <a:gd name="connsiteX0" fmla="*/ 75343 w 1020248"/>
                  <a:gd name="connsiteY0" fmla="*/ 235681 h 979583"/>
                  <a:gd name="connsiteX1" fmla="*/ 174974 w 1020248"/>
                  <a:gd name="connsiteY1" fmla="*/ 163291 h 979583"/>
                  <a:gd name="connsiteX2" fmla="*/ 610076 w 1020248"/>
                  <a:gd name="connsiteY2" fmla="*/ 1651 h 979583"/>
                  <a:gd name="connsiteX3" fmla="*/ 708469 w 1020248"/>
                  <a:gd name="connsiteY3" fmla="*/ 23368 h 979583"/>
                  <a:gd name="connsiteX4" fmla="*/ 967645 w 1020248"/>
                  <a:gd name="connsiteY4" fmla="*/ 271780 h 979583"/>
                  <a:gd name="connsiteX5" fmla="*/ 890588 w 1020248"/>
                  <a:gd name="connsiteY5" fmla="*/ 895192 h 979583"/>
                  <a:gd name="connsiteX6" fmla="*/ 698087 w 1020248"/>
                  <a:gd name="connsiteY6" fmla="*/ 970630 h 979583"/>
                  <a:gd name="connsiteX7" fmla="*/ 452628 w 1020248"/>
                  <a:gd name="connsiteY7" fmla="*/ 950532 h 979583"/>
                  <a:gd name="connsiteX8" fmla="*/ 343662 w 1020248"/>
                  <a:gd name="connsiteY8" fmla="*/ 979583 h 979583"/>
                  <a:gd name="connsiteX9" fmla="*/ 0 w 1020248"/>
                  <a:gd name="connsiteY9" fmla="*/ 845566 h 979583"/>
                  <a:gd name="connsiteX10" fmla="*/ 75438 w 1020248"/>
                  <a:gd name="connsiteY10" fmla="*/ 235681 h 979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0248" h="979583">
                    <a:moveTo>
                      <a:pt x="75343" y="235681"/>
                    </a:moveTo>
                    <a:cubicBezTo>
                      <a:pt x="102394" y="214630"/>
                      <a:pt x="133826" y="190151"/>
                      <a:pt x="174974" y="163291"/>
                    </a:cubicBezTo>
                    <a:cubicBezTo>
                      <a:pt x="387953" y="24035"/>
                      <a:pt x="460820" y="-8254"/>
                      <a:pt x="610076" y="1651"/>
                    </a:cubicBezTo>
                    <a:cubicBezTo>
                      <a:pt x="645795" y="4033"/>
                      <a:pt x="670084" y="11938"/>
                      <a:pt x="708469" y="23368"/>
                    </a:cubicBezTo>
                    <a:cubicBezTo>
                      <a:pt x="791909" y="48133"/>
                      <a:pt x="907733" y="150622"/>
                      <a:pt x="967645" y="271780"/>
                    </a:cubicBezTo>
                    <a:cubicBezTo>
                      <a:pt x="1066800" y="472377"/>
                      <a:pt x="1017175" y="773938"/>
                      <a:pt x="890588" y="895192"/>
                    </a:cubicBezTo>
                    <a:cubicBezTo>
                      <a:pt x="852392" y="931768"/>
                      <a:pt x="768096" y="979679"/>
                      <a:pt x="698087" y="970630"/>
                    </a:cubicBezTo>
                    <a:cubicBezTo>
                      <a:pt x="626174" y="961390"/>
                      <a:pt x="497396" y="944150"/>
                      <a:pt x="452628" y="950532"/>
                    </a:cubicBezTo>
                    <a:cubicBezTo>
                      <a:pt x="403955" y="957390"/>
                      <a:pt x="369951" y="967201"/>
                      <a:pt x="343662" y="979583"/>
                    </a:cubicBezTo>
                    <a:cubicBezTo>
                      <a:pt x="253937" y="946341"/>
                      <a:pt x="141256" y="902716"/>
                      <a:pt x="0" y="845566"/>
                    </a:cubicBezTo>
                    <a:cubicBezTo>
                      <a:pt x="121920" y="663448"/>
                      <a:pt x="96012" y="370650"/>
                      <a:pt x="75438" y="235681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E6846C-E2B3-3421-951C-ADEDEFCB35F5}"/>
                  </a:ext>
                </a:extLst>
              </p:cNvPr>
              <p:cNvSpPr/>
              <p:nvPr/>
            </p:nvSpPr>
            <p:spPr>
              <a:xfrm>
                <a:off x="2357850" y="3764470"/>
                <a:ext cx="790670" cy="497014"/>
              </a:xfrm>
              <a:custGeom>
                <a:avLst/>
                <a:gdLst>
                  <a:gd name="connsiteX0" fmla="*/ 650081 w 790670"/>
                  <a:gd name="connsiteY0" fmla="*/ 496919 h 497014"/>
                  <a:gd name="connsiteX1" fmla="*/ 0 w 790670"/>
                  <a:gd name="connsiteY1" fmla="*/ 221266 h 497014"/>
                  <a:gd name="connsiteX2" fmla="*/ 133731 w 790670"/>
                  <a:gd name="connsiteY2" fmla="*/ 170021 h 497014"/>
                  <a:gd name="connsiteX3" fmla="*/ 587788 w 790670"/>
                  <a:gd name="connsiteY3" fmla="*/ 55912 h 497014"/>
                  <a:gd name="connsiteX4" fmla="*/ 790670 w 790670"/>
                  <a:gd name="connsiteY4" fmla="*/ 0 h 497014"/>
                  <a:gd name="connsiteX5" fmla="*/ 649986 w 790670"/>
                  <a:gd name="connsiteY5" fmla="*/ 497014 h 49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670" h="497014">
                    <a:moveTo>
                      <a:pt x="650081" y="496919"/>
                    </a:moveTo>
                    <a:cubicBezTo>
                      <a:pt x="473297" y="424053"/>
                      <a:pt x="259175" y="333566"/>
                      <a:pt x="0" y="221266"/>
                    </a:cubicBezTo>
                    <a:cubicBezTo>
                      <a:pt x="38005" y="198882"/>
                      <a:pt x="82487" y="181356"/>
                      <a:pt x="133731" y="170021"/>
                    </a:cubicBezTo>
                    <a:cubicBezTo>
                      <a:pt x="370618" y="117538"/>
                      <a:pt x="462058" y="79534"/>
                      <a:pt x="587788" y="55912"/>
                    </a:cubicBezTo>
                    <a:cubicBezTo>
                      <a:pt x="667512" y="40958"/>
                      <a:pt x="731234" y="31813"/>
                      <a:pt x="790670" y="0"/>
                    </a:cubicBezTo>
                    <a:cubicBezTo>
                      <a:pt x="770668" y="298609"/>
                      <a:pt x="709708" y="435864"/>
                      <a:pt x="649986" y="497014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C973FAB-5CE3-5B46-98D1-51EE12B6DF0A}"/>
                  </a:ext>
                </a:extLst>
              </p:cNvPr>
              <p:cNvSpPr/>
              <p:nvPr/>
            </p:nvSpPr>
            <p:spPr>
              <a:xfrm>
                <a:off x="2177716" y="4033075"/>
                <a:ext cx="1196736" cy="807775"/>
              </a:xfrm>
              <a:custGeom>
                <a:avLst/>
                <a:gdLst>
                  <a:gd name="connsiteX0" fmla="*/ 116221 w 1196736"/>
                  <a:gd name="connsiteY0" fmla="*/ 95 h 807775"/>
                  <a:gd name="connsiteX1" fmla="*/ 1196737 w 1196736"/>
                  <a:gd name="connsiteY1" fmla="*/ 525113 h 807775"/>
                  <a:gd name="connsiteX2" fmla="*/ 760301 w 1196736"/>
                  <a:gd name="connsiteY2" fmla="*/ 745998 h 807775"/>
                  <a:gd name="connsiteX3" fmla="*/ 717915 w 1196736"/>
                  <a:gd name="connsiteY3" fmla="*/ 759524 h 807775"/>
                  <a:gd name="connsiteX4" fmla="*/ 116221 w 1196736"/>
                  <a:gd name="connsiteY4" fmla="*/ 0 h 80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736" h="807775">
                    <a:moveTo>
                      <a:pt x="116221" y="95"/>
                    </a:moveTo>
                    <a:cubicBezTo>
                      <a:pt x="312055" y="97441"/>
                      <a:pt x="820118" y="348710"/>
                      <a:pt x="1196737" y="525113"/>
                    </a:cubicBezTo>
                    <a:cubicBezTo>
                      <a:pt x="1136063" y="583883"/>
                      <a:pt x="1032907" y="658654"/>
                      <a:pt x="760301" y="745998"/>
                    </a:cubicBezTo>
                    <a:cubicBezTo>
                      <a:pt x="747061" y="750284"/>
                      <a:pt x="730774" y="754190"/>
                      <a:pt x="717915" y="759524"/>
                    </a:cubicBezTo>
                    <a:cubicBezTo>
                      <a:pt x="148320" y="998601"/>
                      <a:pt x="-191913" y="286322"/>
                      <a:pt x="116221" y="0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103BF96-E931-37F7-B825-5E237E9D2003}"/>
                  </a:ext>
                </a:extLst>
              </p:cNvPr>
              <p:cNvSpPr/>
              <p:nvPr/>
            </p:nvSpPr>
            <p:spPr>
              <a:xfrm>
                <a:off x="2338395" y="3891153"/>
                <a:ext cx="1265324" cy="950503"/>
              </a:xfrm>
              <a:custGeom>
                <a:avLst/>
                <a:gdLst>
                  <a:gd name="connsiteX0" fmla="*/ 1265135 w 1265324"/>
                  <a:gd name="connsiteY0" fmla="*/ 533591 h 950503"/>
                  <a:gd name="connsiteX1" fmla="*/ 310444 w 1265324"/>
                  <a:gd name="connsiteY1" fmla="*/ 0 h 950503"/>
                  <a:gd name="connsiteX2" fmla="*/ 94988 w 1265324"/>
                  <a:gd name="connsiteY2" fmla="*/ 874300 h 950503"/>
                  <a:gd name="connsiteX3" fmla="*/ 195953 w 1265324"/>
                  <a:gd name="connsiteY3" fmla="*/ 930593 h 950503"/>
                  <a:gd name="connsiteX4" fmla="*/ 415600 w 1265324"/>
                  <a:gd name="connsiteY4" fmla="*/ 944499 h 950503"/>
                  <a:gd name="connsiteX5" fmla="*/ 592670 w 1265324"/>
                  <a:gd name="connsiteY5" fmla="*/ 889730 h 950503"/>
                  <a:gd name="connsiteX6" fmla="*/ 911376 w 1265324"/>
                  <a:gd name="connsiteY6" fmla="*/ 757142 h 950503"/>
                  <a:gd name="connsiteX7" fmla="*/ 1084541 w 1265324"/>
                  <a:gd name="connsiteY7" fmla="*/ 623602 h 950503"/>
                  <a:gd name="connsiteX8" fmla="*/ 1147215 w 1265324"/>
                  <a:gd name="connsiteY8" fmla="*/ 567976 h 950503"/>
                  <a:gd name="connsiteX9" fmla="*/ 1265325 w 1265324"/>
                  <a:gd name="connsiteY9" fmla="*/ 533591 h 95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5324" h="950503">
                    <a:moveTo>
                      <a:pt x="1265135" y="533591"/>
                    </a:moveTo>
                    <a:cubicBezTo>
                      <a:pt x="1265135" y="533591"/>
                      <a:pt x="515993" y="187547"/>
                      <a:pt x="310444" y="0"/>
                    </a:cubicBezTo>
                    <a:cubicBezTo>
                      <a:pt x="310444" y="0"/>
                      <a:pt x="-207907" y="474059"/>
                      <a:pt x="94988" y="874300"/>
                    </a:cubicBezTo>
                    <a:cubicBezTo>
                      <a:pt x="94988" y="874300"/>
                      <a:pt x="120896" y="907923"/>
                      <a:pt x="195953" y="930593"/>
                    </a:cubicBezTo>
                    <a:cubicBezTo>
                      <a:pt x="242816" y="944690"/>
                      <a:pt x="321683" y="958882"/>
                      <a:pt x="415600" y="944499"/>
                    </a:cubicBezTo>
                    <a:cubicBezTo>
                      <a:pt x="470083" y="936212"/>
                      <a:pt x="526280" y="910781"/>
                      <a:pt x="592670" y="889730"/>
                    </a:cubicBezTo>
                    <a:cubicBezTo>
                      <a:pt x="715352" y="850868"/>
                      <a:pt x="826318" y="805625"/>
                      <a:pt x="911376" y="757142"/>
                    </a:cubicBezTo>
                    <a:cubicBezTo>
                      <a:pt x="989481" y="712660"/>
                      <a:pt x="1040916" y="668655"/>
                      <a:pt x="1084541" y="623602"/>
                    </a:cubicBezTo>
                    <a:cubicBezTo>
                      <a:pt x="1119974" y="586931"/>
                      <a:pt x="1121974" y="585311"/>
                      <a:pt x="1147215" y="567976"/>
                    </a:cubicBezTo>
                    <a:cubicBezTo>
                      <a:pt x="1177504" y="547211"/>
                      <a:pt x="1250371" y="531590"/>
                      <a:pt x="1265325" y="53359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17C82E9-0AF2-FAE2-55F8-BD740EBE2C6B}"/>
                  </a:ext>
                </a:extLst>
              </p:cNvPr>
              <p:cNvSpPr/>
              <p:nvPr/>
            </p:nvSpPr>
            <p:spPr>
              <a:xfrm>
                <a:off x="3333313" y="3546879"/>
                <a:ext cx="681586" cy="757508"/>
              </a:xfrm>
              <a:custGeom>
                <a:avLst/>
                <a:gdLst>
                  <a:gd name="connsiteX0" fmla="*/ 113720 w 681586"/>
                  <a:gd name="connsiteY0" fmla="*/ 119103 h 757508"/>
                  <a:gd name="connsiteX1" fmla="*/ 96194 w 681586"/>
                  <a:gd name="connsiteY1" fmla="*/ 55571 h 757508"/>
                  <a:gd name="connsiteX2" fmla="*/ 180300 w 681586"/>
                  <a:gd name="connsiteY2" fmla="*/ 1660 h 757508"/>
                  <a:gd name="connsiteX3" fmla="*/ 232688 w 681586"/>
                  <a:gd name="connsiteY3" fmla="*/ 49951 h 757508"/>
                  <a:gd name="connsiteX4" fmla="*/ 631690 w 681586"/>
                  <a:gd name="connsiteY4" fmla="*/ 195493 h 757508"/>
                  <a:gd name="connsiteX5" fmla="*/ 557395 w 681586"/>
                  <a:gd name="connsiteY5" fmla="*/ 635929 h 757508"/>
                  <a:gd name="connsiteX6" fmla="*/ 577493 w 681586"/>
                  <a:gd name="connsiteY6" fmla="*/ 701938 h 757508"/>
                  <a:gd name="connsiteX7" fmla="*/ 493292 w 681586"/>
                  <a:gd name="connsiteY7" fmla="*/ 755849 h 757508"/>
                  <a:gd name="connsiteX8" fmla="*/ 438809 w 681586"/>
                  <a:gd name="connsiteY8" fmla="*/ 699271 h 757508"/>
                  <a:gd name="connsiteX9" fmla="*/ 49903 w 681586"/>
                  <a:gd name="connsiteY9" fmla="*/ 550395 h 757508"/>
                  <a:gd name="connsiteX10" fmla="*/ 113530 w 681586"/>
                  <a:gd name="connsiteY10" fmla="*/ 119008 h 757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1586" h="757508">
                    <a:moveTo>
                      <a:pt x="113720" y="119103"/>
                    </a:moveTo>
                    <a:cubicBezTo>
                      <a:pt x="98290" y="102720"/>
                      <a:pt x="90956" y="79193"/>
                      <a:pt x="96194" y="55571"/>
                    </a:cubicBezTo>
                    <a:cubicBezTo>
                      <a:pt x="104576" y="17471"/>
                      <a:pt x="142200" y="-6722"/>
                      <a:pt x="180300" y="1660"/>
                    </a:cubicBezTo>
                    <a:cubicBezTo>
                      <a:pt x="206113" y="7279"/>
                      <a:pt x="225449" y="26425"/>
                      <a:pt x="232688" y="49951"/>
                    </a:cubicBezTo>
                    <a:cubicBezTo>
                      <a:pt x="380039" y="421"/>
                      <a:pt x="547298" y="57190"/>
                      <a:pt x="631690" y="195493"/>
                    </a:cubicBezTo>
                    <a:cubicBezTo>
                      <a:pt x="721225" y="342274"/>
                      <a:pt x="686554" y="529916"/>
                      <a:pt x="557395" y="635929"/>
                    </a:cubicBezTo>
                    <a:cubicBezTo>
                      <a:pt x="574540" y="652408"/>
                      <a:pt x="582922" y="677078"/>
                      <a:pt x="577493" y="701938"/>
                    </a:cubicBezTo>
                    <a:cubicBezTo>
                      <a:pt x="569111" y="740038"/>
                      <a:pt x="531487" y="764231"/>
                      <a:pt x="493292" y="755849"/>
                    </a:cubicBezTo>
                    <a:cubicBezTo>
                      <a:pt x="464526" y="749563"/>
                      <a:pt x="443762" y="726512"/>
                      <a:pt x="438809" y="699271"/>
                    </a:cubicBezTo>
                    <a:cubicBezTo>
                      <a:pt x="293933" y="742895"/>
                      <a:pt x="132389" y="685555"/>
                      <a:pt x="49903" y="550395"/>
                    </a:cubicBezTo>
                    <a:cubicBezTo>
                      <a:pt x="-37156" y="407710"/>
                      <a:pt x="-6771" y="226450"/>
                      <a:pt x="113530" y="11900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FEDF79-C1EF-F39C-8641-3A6686D844B1}"/>
                  </a:ext>
                </a:extLst>
              </p:cNvPr>
              <p:cNvSpPr/>
              <p:nvPr/>
            </p:nvSpPr>
            <p:spPr>
              <a:xfrm>
                <a:off x="3575591" y="3925538"/>
                <a:ext cx="82707" cy="68770"/>
              </a:xfrm>
              <a:custGeom>
                <a:avLst/>
                <a:gdLst>
                  <a:gd name="connsiteX0" fmla="*/ 10508 w 82707"/>
                  <a:gd name="connsiteY0" fmla="*/ 68771 h 68770"/>
                  <a:gd name="connsiteX1" fmla="*/ 20414 w 82707"/>
                  <a:gd name="connsiteY1" fmla="*/ 58198 h 68770"/>
                  <a:gd name="connsiteX2" fmla="*/ 14699 w 82707"/>
                  <a:gd name="connsiteY2" fmla="*/ 46387 h 68770"/>
                  <a:gd name="connsiteX3" fmla="*/ 82707 w 82707"/>
                  <a:gd name="connsiteY3" fmla="*/ 14192 h 68770"/>
                  <a:gd name="connsiteX4" fmla="*/ 79850 w 82707"/>
                  <a:gd name="connsiteY4" fmla="*/ 0 h 68770"/>
                  <a:gd name="connsiteX5" fmla="*/ 792 w 82707"/>
                  <a:gd name="connsiteY5" fmla="*/ 42386 h 68770"/>
                  <a:gd name="connsiteX6" fmla="*/ 10508 w 82707"/>
                  <a:gd name="connsiteY6" fmla="*/ 68675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7" h="68770">
                    <a:moveTo>
                      <a:pt x="10508" y="68771"/>
                    </a:moveTo>
                    <a:lnTo>
                      <a:pt x="20414" y="58198"/>
                    </a:lnTo>
                    <a:cubicBezTo>
                      <a:pt x="13270" y="51530"/>
                      <a:pt x="14318" y="47625"/>
                      <a:pt x="14699" y="46387"/>
                    </a:cubicBezTo>
                    <a:cubicBezTo>
                      <a:pt x="18509" y="33052"/>
                      <a:pt x="56704" y="19526"/>
                      <a:pt x="82707" y="14192"/>
                    </a:cubicBezTo>
                    <a:lnTo>
                      <a:pt x="79850" y="0"/>
                    </a:lnTo>
                    <a:cubicBezTo>
                      <a:pt x="67943" y="2381"/>
                      <a:pt x="8317" y="15907"/>
                      <a:pt x="792" y="42386"/>
                    </a:cubicBezTo>
                    <a:cubicBezTo>
                      <a:pt x="-922" y="48577"/>
                      <a:pt x="-732" y="58198"/>
                      <a:pt x="10508" y="68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696E2E-3F01-4752-A12C-06FF834A15E3}"/>
                  </a:ext>
                </a:extLst>
              </p:cNvPr>
              <p:cNvSpPr/>
              <p:nvPr/>
            </p:nvSpPr>
            <p:spPr>
              <a:xfrm>
                <a:off x="3717296" y="3958685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3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3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D04EF9-8795-E452-3BFE-82C282091FE1}"/>
                  </a:ext>
                </a:extLst>
              </p:cNvPr>
              <p:cNvSpPr/>
              <p:nvPr/>
            </p:nvSpPr>
            <p:spPr>
              <a:xfrm>
                <a:off x="3591376" y="3752278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2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2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B099681-7F8C-444E-3E57-06766D9197D1}"/>
                  </a:ext>
                </a:extLst>
              </p:cNvPr>
              <p:cNvSpPr/>
              <p:nvPr/>
            </p:nvSpPr>
            <p:spPr>
              <a:xfrm>
                <a:off x="3449045" y="3944207"/>
                <a:ext cx="109145" cy="169068"/>
              </a:xfrm>
              <a:custGeom>
                <a:avLst/>
                <a:gdLst>
                  <a:gd name="connsiteX0" fmla="*/ 103145 w 109145"/>
                  <a:gd name="connsiteY0" fmla="*/ 169069 h 169068"/>
                  <a:gd name="connsiteX1" fmla="*/ 109146 w 109145"/>
                  <a:gd name="connsiteY1" fmla="*/ 155924 h 169068"/>
                  <a:gd name="connsiteX2" fmla="*/ 14467 w 109145"/>
                  <a:gd name="connsiteY2" fmla="*/ 953 h 169068"/>
                  <a:gd name="connsiteX3" fmla="*/ 84 w 109145"/>
                  <a:gd name="connsiteY3" fmla="*/ 0 h 169068"/>
                  <a:gd name="connsiteX4" fmla="*/ 103145 w 109145"/>
                  <a:gd name="connsiteY4" fmla="*/ 169069 h 16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45" h="169068">
                    <a:moveTo>
                      <a:pt x="103145" y="169069"/>
                    </a:moveTo>
                    <a:lnTo>
                      <a:pt x="109146" y="155924"/>
                    </a:lnTo>
                    <a:cubicBezTo>
                      <a:pt x="8466" y="110300"/>
                      <a:pt x="14181" y="5429"/>
                      <a:pt x="14467" y="953"/>
                    </a:cubicBezTo>
                    <a:lnTo>
                      <a:pt x="84" y="0"/>
                    </a:lnTo>
                    <a:cubicBezTo>
                      <a:pt x="84" y="1143"/>
                      <a:pt x="-6774" y="119253"/>
                      <a:pt x="103145" y="16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DCF1627-90E5-EA60-C467-1599264DE990}"/>
                  </a:ext>
                </a:extLst>
              </p:cNvPr>
              <p:cNvSpPr/>
              <p:nvPr/>
            </p:nvSpPr>
            <p:spPr>
              <a:xfrm>
                <a:off x="3447319" y="3515487"/>
                <a:ext cx="141350" cy="141350"/>
              </a:xfrm>
              <a:custGeom>
                <a:avLst/>
                <a:gdLst>
                  <a:gd name="connsiteX0" fmla="*/ 141351 w 141350"/>
                  <a:gd name="connsiteY0" fmla="*/ 70676 h 141350"/>
                  <a:gd name="connsiteX1" fmla="*/ 70675 w 141350"/>
                  <a:gd name="connsiteY1" fmla="*/ 141351 h 141350"/>
                  <a:gd name="connsiteX2" fmla="*/ 0 w 141350"/>
                  <a:gd name="connsiteY2" fmla="*/ 70676 h 141350"/>
                  <a:gd name="connsiteX3" fmla="*/ 70675 w 141350"/>
                  <a:gd name="connsiteY3" fmla="*/ 0 h 141350"/>
                  <a:gd name="connsiteX4" fmla="*/ 141351 w 141350"/>
                  <a:gd name="connsiteY4" fmla="*/ 70676 h 1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0" h="141350">
                    <a:moveTo>
                      <a:pt x="141351" y="70676"/>
                    </a:moveTo>
                    <a:cubicBezTo>
                      <a:pt x="141351" y="109708"/>
                      <a:pt x="109708" y="141351"/>
                      <a:pt x="70675" y="141351"/>
                    </a:cubicBezTo>
                    <a:cubicBezTo>
                      <a:pt x="31643" y="141351"/>
                      <a:pt x="0" y="109708"/>
                      <a:pt x="0" y="70676"/>
                    </a:cubicBezTo>
                    <a:cubicBezTo>
                      <a:pt x="0" y="31643"/>
                      <a:pt x="31643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10B12B2-7077-F94C-B375-F99E6E1287C7}"/>
                  </a:ext>
                </a:extLst>
              </p:cNvPr>
              <p:cNvSpPr/>
              <p:nvPr/>
            </p:nvSpPr>
            <p:spPr>
              <a:xfrm>
                <a:off x="3790600" y="4131659"/>
                <a:ext cx="141351" cy="141351"/>
              </a:xfrm>
              <a:custGeom>
                <a:avLst/>
                <a:gdLst>
                  <a:gd name="connsiteX0" fmla="*/ 141351 w 141351"/>
                  <a:gd name="connsiteY0" fmla="*/ 70676 h 141351"/>
                  <a:gd name="connsiteX1" fmla="*/ 70675 w 141351"/>
                  <a:gd name="connsiteY1" fmla="*/ 141351 h 141351"/>
                  <a:gd name="connsiteX2" fmla="*/ 0 w 141351"/>
                  <a:gd name="connsiteY2" fmla="*/ 70676 h 141351"/>
                  <a:gd name="connsiteX3" fmla="*/ 70675 w 141351"/>
                  <a:gd name="connsiteY3" fmla="*/ 0 h 141351"/>
                  <a:gd name="connsiteX4" fmla="*/ 141351 w 141351"/>
                  <a:gd name="connsiteY4" fmla="*/ 70676 h 14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1" h="141351">
                    <a:moveTo>
                      <a:pt x="141351" y="70676"/>
                    </a:moveTo>
                    <a:cubicBezTo>
                      <a:pt x="141351" y="109709"/>
                      <a:pt x="109708" y="141351"/>
                      <a:pt x="70675" y="141351"/>
                    </a:cubicBezTo>
                    <a:cubicBezTo>
                      <a:pt x="31642" y="141351"/>
                      <a:pt x="0" y="109709"/>
                      <a:pt x="0" y="70676"/>
                    </a:cubicBezTo>
                    <a:cubicBezTo>
                      <a:pt x="0" y="31643"/>
                      <a:pt x="31642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33F5F2-4B8C-ABB3-49FE-E46BAC79387D}"/>
                  </a:ext>
                </a:extLst>
              </p:cNvPr>
              <p:cNvSpPr/>
              <p:nvPr/>
            </p:nvSpPr>
            <p:spPr>
              <a:xfrm>
                <a:off x="3352927" y="3547776"/>
                <a:ext cx="681418" cy="681418"/>
              </a:xfrm>
              <a:custGeom>
                <a:avLst/>
                <a:gdLst>
                  <a:gd name="connsiteX0" fmla="*/ 681419 w 681418"/>
                  <a:gd name="connsiteY0" fmla="*/ 340709 h 681418"/>
                  <a:gd name="connsiteX1" fmla="*/ 340709 w 681418"/>
                  <a:gd name="connsiteY1" fmla="*/ 681419 h 681418"/>
                  <a:gd name="connsiteX2" fmla="*/ 0 w 681418"/>
                  <a:gd name="connsiteY2" fmla="*/ 340709 h 681418"/>
                  <a:gd name="connsiteX3" fmla="*/ 340709 w 681418"/>
                  <a:gd name="connsiteY3" fmla="*/ 0 h 681418"/>
                  <a:gd name="connsiteX4" fmla="*/ 681419 w 681418"/>
                  <a:gd name="connsiteY4" fmla="*/ 340709 h 68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18" h="681418">
                    <a:moveTo>
                      <a:pt x="681419" y="340709"/>
                    </a:moveTo>
                    <a:cubicBezTo>
                      <a:pt x="681419" y="528878"/>
                      <a:pt x="528878" y="681419"/>
                      <a:pt x="340709" y="681419"/>
                    </a:cubicBezTo>
                    <a:cubicBezTo>
                      <a:pt x="152541" y="681419"/>
                      <a:pt x="0" y="528878"/>
                      <a:pt x="0" y="340709"/>
                    </a:cubicBezTo>
                    <a:cubicBezTo>
                      <a:pt x="0" y="152541"/>
                      <a:pt x="152541" y="0"/>
                      <a:pt x="340709" y="0"/>
                    </a:cubicBezTo>
                    <a:cubicBezTo>
                      <a:pt x="528878" y="0"/>
                      <a:pt x="681419" y="152541"/>
                      <a:pt x="681419" y="340709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BB985A59-C529-785A-EDD7-96EE9D1DDCC9}"/>
                  </a:ext>
                </a:extLst>
              </p:cNvPr>
              <p:cNvGrpSpPr/>
              <p:nvPr/>
            </p:nvGrpSpPr>
            <p:grpSpPr>
              <a:xfrm>
                <a:off x="3468571" y="3720845"/>
                <a:ext cx="344889" cy="360997"/>
                <a:chOff x="3468571" y="3720845"/>
                <a:chExt cx="344889" cy="360997"/>
              </a:xfrm>
              <a:solidFill>
                <a:srgbClr val="51515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2AEF15B-DFE7-91F4-F427-800BA453C5F5}"/>
                    </a:ext>
                  </a:extLst>
                </p:cNvPr>
                <p:cNvSpPr/>
                <p:nvPr/>
              </p:nvSpPr>
              <p:spPr>
                <a:xfrm>
                  <a:off x="3595117" y="3894105"/>
                  <a:ext cx="82707" cy="68770"/>
                </a:xfrm>
                <a:custGeom>
                  <a:avLst/>
                  <a:gdLst>
                    <a:gd name="connsiteX0" fmla="*/ 10508 w 82707"/>
                    <a:gd name="connsiteY0" fmla="*/ 68771 h 68770"/>
                    <a:gd name="connsiteX1" fmla="*/ 20414 w 82707"/>
                    <a:gd name="connsiteY1" fmla="*/ 58198 h 68770"/>
                    <a:gd name="connsiteX2" fmla="*/ 14699 w 82707"/>
                    <a:gd name="connsiteY2" fmla="*/ 46387 h 68770"/>
                    <a:gd name="connsiteX3" fmla="*/ 82707 w 82707"/>
                    <a:gd name="connsiteY3" fmla="*/ 14192 h 68770"/>
                    <a:gd name="connsiteX4" fmla="*/ 79850 w 82707"/>
                    <a:gd name="connsiteY4" fmla="*/ 0 h 68770"/>
                    <a:gd name="connsiteX5" fmla="*/ 792 w 82707"/>
                    <a:gd name="connsiteY5" fmla="*/ 42386 h 68770"/>
                    <a:gd name="connsiteX6" fmla="*/ 10508 w 82707"/>
                    <a:gd name="connsiteY6" fmla="*/ 68675 h 68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7" h="68770">
                      <a:moveTo>
                        <a:pt x="10508" y="68771"/>
                      </a:moveTo>
                      <a:lnTo>
                        <a:pt x="20414" y="58198"/>
                      </a:lnTo>
                      <a:cubicBezTo>
                        <a:pt x="13270" y="51530"/>
                        <a:pt x="14318" y="47625"/>
                        <a:pt x="14699" y="46387"/>
                      </a:cubicBezTo>
                      <a:cubicBezTo>
                        <a:pt x="18509" y="33052"/>
                        <a:pt x="56704" y="19526"/>
                        <a:pt x="82707" y="14192"/>
                      </a:cubicBezTo>
                      <a:lnTo>
                        <a:pt x="79850" y="0"/>
                      </a:lnTo>
                      <a:cubicBezTo>
                        <a:pt x="67944" y="2381"/>
                        <a:pt x="8317" y="15907"/>
                        <a:pt x="792" y="42386"/>
                      </a:cubicBezTo>
                      <a:cubicBezTo>
                        <a:pt x="-922" y="48577"/>
                        <a:pt x="-732" y="58198"/>
                        <a:pt x="10508" y="68675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0" name="Graphic 2">
                  <a:extLst>
                    <a:ext uri="{FF2B5EF4-FFF2-40B4-BE49-F238E27FC236}">
                      <a16:creationId xmlns:a16="http://schemas.microsoft.com/office/drawing/2014/main" id="{3769B0E3-FECD-C9F0-340D-98E3422C8A92}"/>
                    </a:ext>
                  </a:extLst>
                </p:cNvPr>
                <p:cNvGrpSpPr/>
                <p:nvPr/>
              </p:nvGrpSpPr>
              <p:grpSpPr>
                <a:xfrm>
                  <a:off x="3610807" y="3720845"/>
                  <a:ext cx="202653" cy="322230"/>
                  <a:chOff x="3610807" y="3720845"/>
                  <a:chExt cx="202653" cy="322230"/>
                </a:xfrm>
                <a:solidFill>
                  <a:srgbClr val="51515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F201A96-7AD0-354C-BE68-F217F2E0F052}"/>
                      </a:ext>
                    </a:extLst>
                  </p:cNvPr>
                  <p:cNvSpPr/>
                  <p:nvPr/>
                </p:nvSpPr>
                <p:spPr>
                  <a:xfrm>
                    <a:off x="3736822" y="3927252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BDADF5BC-DC63-48B8-123B-01C253DF7C1E}"/>
                      </a:ext>
                    </a:extLst>
                  </p:cNvPr>
                  <p:cNvSpPr/>
                  <p:nvPr/>
                </p:nvSpPr>
                <p:spPr>
                  <a:xfrm>
                    <a:off x="3610807" y="3720845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9E468AF-A4C5-87CE-AD4B-0EBF8F2D89D6}"/>
                    </a:ext>
                  </a:extLst>
                </p:cNvPr>
                <p:cNvSpPr/>
                <p:nvPr/>
              </p:nvSpPr>
              <p:spPr>
                <a:xfrm>
                  <a:off x="3468571" y="3912774"/>
                  <a:ext cx="109145" cy="169068"/>
                </a:xfrm>
                <a:custGeom>
                  <a:avLst/>
                  <a:gdLst>
                    <a:gd name="connsiteX0" fmla="*/ 103145 w 109145"/>
                    <a:gd name="connsiteY0" fmla="*/ 169069 h 169068"/>
                    <a:gd name="connsiteX1" fmla="*/ 109146 w 109145"/>
                    <a:gd name="connsiteY1" fmla="*/ 155924 h 169068"/>
                    <a:gd name="connsiteX2" fmla="*/ 14467 w 109145"/>
                    <a:gd name="connsiteY2" fmla="*/ 953 h 169068"/>
                    <a:gd name="connsiteX3" fmla="*/ 84 w 109145"/>
                    <a:gd name="connsiteY3" fmla="*/ 0 h 169068"/>
                    <a:gd name="connsiteX4" fmla="*/ 103145 w 109145"/>
                    <a:gd name="connsiteY4" fmla="*/ 169069 h 16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45" h="169068">
                      <a:moveTo>
                        <a:pt x="103145" y="169069"/>
                      </a:moveTo>
                      <a:lnTo>
                        <a:pt x="109146" y="155924"/>
                      </a:lnTo>
                      <a:cubicBezTo>
                        <a:pt x="8466" y="110300"/>
                        <a:pt x="14181" y="5429"/>
                        <a:pt x="14467" y="953"/>
                      </a:cubicBezTo>
                      <a:lnTo>
                        <a:pt x="84" y="0"/>
                      </a:lnTo>
                      <a:cubicBezTo>
                        <a:pt x="84" y="1143"/>
                        <a:pt x="-6774" y="119253"/>
                        <a:pt x="103145" y="169069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1481F3-CC99-DB8E-F88E-9B4DD20117E6}"/>
                  </a:ext>
                </a:extLst>
              </p:cNvPr>
              <p:cNvSpPr/>
              <p:nvPr/>
            </p:nvSpPr>
            <p:spPr>
              <a:xfrm>
                <a:off x="2292699" y="3709892"/>
                <a:ext cx="1200721" cy="848391"/>
              </a:xfrm>
              <a:custGeom>
                <a:avLst/>
                <a:gdLst>
                  <a:gd name="connsiteX0" fmla="*/ 95 w 1200721"/>
                  <a:gd name="connsiteY0" fmla="*/ 323374 h 848391"/>
                  <a:gd name="connsiteX1" fmla="*/ 1080611 w 1200721"/>
                  <a:gd name="connsiteY1" fmla="*/ 848392 h 848391"/>
                  <a:gd name="connsiteX2" fmla="*/ 1200721 w 1200721"/>
                  <a:gd name="connsiteY2" fmla="*/ 743902 h 848391"/>
                  <a:gd name="connsiteX3" fmla="*/ 857060 w 1200721"/>
                  <a:gd name="connsiteY3" fmla="*/ 609886 h 848391"/>
                  <a:gd name="connsiteX4" fmla="*/ 932498 w 1200721"/>
                  <a:gd name="connsiteY4" fmla="*/ 0 h 848391"/>
                  <a:gd name="connsiteX5" fmla="*/ 854869 w 1200721"/>
                  <a:gd name="connsiteY5" fmla="*/ 54388 h 848391"/>
                  <a:gd name="connsiteX6" fmla="*/ 854678 w 1200721"/>
                  <a:gd name="connsiteY6" fmla="*/ 54388 h 848391"/>
                  <a:gd name="connsiteX7" fmla="*/ 713994 w 1200721"/>
                  <a:gd name="connsiteY7" fmla="*/ 551402 h 848391"/>
                  <a:gd name="connsiteX8" fmla="*/ 63913 w 1200721"/>
                  <a:gd name="connsiteY8" fmla="*/ 275749 h 848391"/>
                  <a:gd name="connsiteX9" fmla="*/ 0 w 1200721"/>
                  <a:gd name="connsiteY9" fmla="*/ 323183 h 848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721" h="848391">
                    <a:moveTo>
                      <a:pt x="95" y="323374"/>
                    </a:moveTo>
                    <a:cubicBezTo>
                      <a:pt x="195929" y="420719"/>
                      <a:pt x="703993" y="671989"/>
                      <a:pt x="1080611" y="848392"/>
                    </a:cubicBezTo>
                    <a:cubicBezTo>
                      <a:pt x="1126522" y="803910"/>
                      <a:pt x="1148239" y="768668"/>
                      <a:pt x="1200721" y="743902"/>
                    </a:cubicBezTo>
                    <a:cubicBezTo>
                      <a:pt x="1110996" y="710660"/>
                      <a:pt x="998315" y="667036"/>
                      <a:pt x="857060" y="609886"/>
                    </a:cubicBezTo>
                    <a:cubicBezTo>
                      <a:pt x="978979" y="427768"/>
                      <a:pt x="953071" y="134969"/>
                      <a:pt x="932498" y="0"/>
                    </a:cubicBezTo>
                    <a:cubicBezTo>
                      <a:pt x="903732" y="22384"/>
                      <a:pt x="879920" y="40957"/>
                      <a:pt x="854869" y="54388"/>
                    </a:cubicBezTo>
                    <a:cubicBezTo>
                      <a:pt x="854869" y="54388"/>
                      <a:pt x="854774" y="54388"/>
                      <a:pt x="854678" y="54388"/>
                    </a:cubicBezTo>
                    <a:cubicBezTo>
                      <a:pt x="834676" y="352996"/>
                      <a:pt x="773716" y="490252"/>
                      <a:pt x="713994" y="551402"/>
                    </a:cubicBezTo>
                    <a:cubicBezTo>
                      <a:pt x="537210" y="478536"/>
                      <a:pt x="323088" y="388048"/>
                      <a:pt x="63913" y="275749"/>
                    </a:cubicBezTo>
                    <a:cubicBezTo>
                      <a:pt x="40100" y="289750"/>
                      <a:pt x="18859" y="305657"/>
                      <a:pt x="0" y="323183"/>
                    </a:cubicBezTo>
                    <a:close/>
                  </a:path>
                </a:pathLst>
              </a:custGeom>
              <a:solidFill>
                <a:srgbClr val="7CDB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30B50FE-D83C-511A-50C4-5D4927E243A5}"/>
                  </a:ext>
                </a:extLst>
              </p:cNvPr>
              <p:cNvSpPr/>
              <p:nvPr/>
            </p:nvSpPr>
            <p:spPr>
              <a:xfrm>
                <a:off x="3840767" y="3754632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1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1 h 100381"/>
                  <a:gd name="connsiteX5" fmla="*/ 163955 w 243890"/>
                  <a:gd name="connsiteY5" fmla="*/ 100230 h 100381"/>
                  <a:gd name="connsiteX6" fmla="*/ 243394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1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1" y="88896"/>
                    </a:cubicBezTo>
                    <a:cubicBezTo>
                      <a:pt x="50703" y="97087"/>
                      <a:pt x="66990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1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4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10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1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8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5" y="20887"/>
                      <a:pt x="135094" y="36603"/>
                      <a:pt x="131665" y="43557"/>
                    </a:cubicBezTo>
                    <a:cubicBezTo>
                      <a:pt x="126807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084350-67E7-C067-9FDA-500596246F76}"/>
                  </a:ext>
                </a:extLst>
              </p:cNvPr>
              <p:cNvSpPr/>
              <p:nvPr/>
            </p:nvSpPr>
            <p:spPr>
              <a:xfrm>
                <a:off x="3845435" y="3739011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0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0 h 100381"/>
                  <a:gd name="connsiteX5" fmla="*/ 163955 w 243890"/>
                  <a:gd name="connsiteY5" fmla="*/ 100230 h 100381"/>
                  <a:gd name="connsiteX6" fmla="*/ 243393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0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0" y="88896"/>
                    </a:cubicBezTo>
                    <a:cubicBezTo>
                      <a:pt x="50703" y="97087"/>
                      <a:pt x="66991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0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3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09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0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7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4" y="20887"/>
                      <a:pt x="135094" y="36603"/>
                      <a:pt x="131665" y="43557"/>
                    </a:cubicBezTo>
                    <a:cubicBezTo>
                      <a:pt x="126808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47995-AA37-662F-E6A5-FF0D6FC44C0B}"/>
                </a:ext>
              </a:extLst>
            </p:cNvPr>
            <p:cNvSpPr/>
            <p:nvPr/>
          </p:nvSpPr>
          <p:spPr>
            <a:xfrm>
              <a:off x="3508532" y="1395209"/>
              <a:ext cx="857726" cy="1149470"/>
            </a:xfrm>
            <a:custGeom>
              <a:avLst/>
              <a:gdLst>
                <a:gd name="connsiteX0" fmla="*/ 662750 w 857726"/>
                <a:gd name="connsiteY0" fmla="*/ 0 h 1149470"/>
                <a:gd name="connsiteX1" fmla="*/ 223457 w 857726"/>
                <a:gd name="connsiteY1" fmla="*/ 229457 h 1149470"/>
                <a:gd name="connsiteX2" fmla="*/ 126968 w 857726"/>
                <a:gd name="connsiteY2" fmla="*/ 382619 h 1149470"/>
                <a:gd name="connsiteX3" fmla="*/ 94012 w 857726"/>
                <a:gd name="connsiteY3" fmla="*/ 376523 h 1149470"/>
                <a:gd name="connsiteX4" fmla="*/ 0 w 857726"/>
                <a:gd name="connsiteY4" fmla="*/ 470535 h 1149470"/>
                <a:gd name="connsiteX5" fmla="*/ 64103 w 857726"/>
                <a:gd name="connsiteY5" fmla="*/ 559594 h 1149470"/>
                <a:gd name="connsiteX6" fmla="*/ 305753 w 857726"/>
                <a:gd name="connsiteY6" fmla="*/ 1137476 h 1149470"/>
                <a:gd name="connsiteX7" fmla="*/ 857726 w 857726"/>
                <a:gd name="connsiteY7" fmla="*/ 431006 h 1149470"/>
                <a:gd name="connsiteX8" fmla="*/ 662845 w 857726"/>
                <a:gd name="connsiteY8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726" h="1149470">
                  <a:moveTo>
                    <a:pt x="662750" y="0"/>
                  </a:moveTo>
                  <a:cubicBezTo>
                    <a:pt x="662750" y="0"/>
                    <a:pt x="364331" y="264605"/>
                    <a:pt x="223457" y="229457"/>
                  </a:cubicBezTo>
                  <a:cubicBezTo>
                    <a:pt x="223457" y="229457"/>
                    <a:pt x="160306" y="304705"/>
                    <a:pt x="126968" y="382619"/>
                  </a:cubicBezTo>
                  <a:cubicBezTo>
                    <a:pt x="116681" y="378809"/>
                    <a:pt x="105632" y="376523"/>
                    <a:pt x="94012" y="376523"/>
                  </a:cubicBezTo>
                  <a:cubicBezTo>
                    <a:pt x="42100" y="376523"/>
                    <a:pt x="0" y="418624"/>
                    <a:pt x="0" y="470535"/>
                  </a:cubicBezTo>
                  <a:cubicBezTo>
                    <a:pt x="0" y="511969"/>
                    <a:pt x="26861" y="547116"/>
                    <a:pt x="64103" y="559594"/>
                  </a:cubicBezTo>
                  <a:cubicBezTo>
                    <a:pt x="2572" y="781717"/>
                    <a:pt x="-2381" y="1056894"/>
                    <a:pt x="305753" y="1137476"/>
                  </a:cubicBezTo>
                  <a:cubicBezTo>
                    <a:pt x="766477" y="1257967"/>
                    <a:pt x="857726" y="431006"/>
                    <a:pt x="857726" y="431006"/>
                  </a:cubicBezTo>
                  <a:cubicBezTo>
                    <a:pt x="857726" y="431006"/>
                    <a:pt x="648653" y="183642"/>
                    <a:pt x="662845" y="9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DEC89B-11D5-CC6C-263D-C262E910BFC1}"/>
                </a:ext>
              </a:extLst>
            </p:cNvPr>
            <p:cNvSpPr/>
            <p:nvPr/>
          </p:nvSpPr>
          <p:spPr>
            <a:xfrm>
              <a:off x="3530793" y="1358401"/>
              <a:ext cx="826957" cy="1149470"/>
            </a:xfrm>
            <a:custGeom>
              <a:avLst/>
              <a:gdLst>
                <a:gd name="connsiteX0" fmla="*/ 631981 w 826957"/>
                <a:gd name="connsiteY0" fmla="*/ 0 h 1149470"/>
                <a:gd name="connsiteX1" fmla="*/ 158779 w 826957"/>
                <a:gd name="connsiteY1" fmla="*/ 253555 h 1149470"/>
                <a:gd name="connsiteX2" fmla="*/ 274984 w 826957"/>
                <a:gd name="connsiteY2" fmla="*/ 1137476 h 1149470"/>
                <a:gd name="connsiteX3" fmla="*/ 826957 w 826957"/>
                <a:gd name="connsiteY3" fmla="*/ 431006 h 1149470"/>
                <a:gd name="connsiteX4" fmla="*/ 632076 w 826957"/>
                <a:gd name="connsiteY4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957" h="1149470">
                  <a:moveTo>
                    <a:pt x="631981" y="0"/>
                  </a:moveTo>
                  <a:cubicBezTo>
                    <a:pt x="631981" y="0"/>
                    <a:pt x="299653" y="288703"/>
                    <a:pt x="158779" y="253555"/>
                  </a:cubicBezTo>
                  <a:cubicBezTo>
                    <a:pt x="158779" y="253555"/>
                    <a:pt x="-266513" y="995839"/>
                    <a:pt x="274984" y="1137476"/>
                  </a:cubicBezTo>
                  <a:cubicBezTo>
                    <a:pt x="735708" y="1257967"/>
                    <a:pt x="826957" y="431006"/>
                    <a:pt x="826957" y="431006"/>
                  </a:cubicBezTo>
                  <a:cubicBezTo>
                    <a:pt x="826957" y="431006"/>
                    <a:pt x="617884" y="183642"/>
                    <a:pt x="632076" y="95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904C34-FAB0-CBBD-71C9-62A1F996EF10}"/>
                </a:ext>
              </a:extLst>
            </p:cNvPr>
            <p:cNvSpPr/>
            <p:nvPr/>
          </p:nvSpPr>
          <p:spPr>
            <a:xfrm>
              <a:off x="3060111" y="4199610"/>
              <a:ext cx="672037" cy="556359"/>
            </a:xfrm>
            <a:custGeom>
              <a:avLst/>
              <a:gdLst>
                <a:gd name="connsiteX0" fmla="*/ 103871 w 672037"/>
                <a:gd name="connsiteY0" fmla="*/ 236509 h 556359"/>
                <a:gd name="connsiteX1" fmla="*/ 37387 w 672037"/>
                <a:gd name="connsiteY1" fmla="*/ 202982 h 556359"/>
                <a:gd name="connsiteX2" fmla="*/ 11002 w 672037"/>
                <a:gd name="connsiteY2" fmla="*/ 174121 h 556359"/>
                <a:gd name="connsiteX3" fmla="*/ 34244 w 672037"/>
                <a:gd name="connsiteY3" fmla="*/ 143831 h 556359"/>
                <a:gd name="connsiteX4" fmla="*/ 78630 w 672037"/>
                <a:gd name="connsiteY4" fmla="*/ 147260 h 556359"/>
                <a:gd name="connsiteX5" fmla="*/ 103395 w 672037"/>
                <a:gd name="connsiteY5" fmla="*/ 152690 h 556359"/>
                <a:gd name="connsiteX6" fmla="*/ 126731 w 672037"/>
                <a:gd name="connsiteY6" fmla="*/ 159357 h 556359"/>
                <a:gd name="connsiteX7" fmla="*/ 114634 w 672037"/>
                <a:gd name="connsiteY7" fmla="*/ 151070 h 556359"/>
                <a:gd name="connsiteX8" fmla="*/ 92822 w 672037"/>
                <a:gd name="connsiteY8" fmla="*/ 138593 h 556359"/>
                <a:gd name="connsiteX9" fmla="*/ 66629 w 672037"/>
                <a:gd name="connsiteY9" fmla="*/ 121257 h 556359"/>
                <a:gd name="connsiteX10" fmla="*/ 51484 w 672037"/>
                <a:gd name="connsiteY10" fmla="*/ 99445 h 556359"/>
                <a:gd name="connsiteX11" fmla="*/ 59485 w 672037"/>
                <a:gd name="connsiteY11" fmla="*/ 81443 h 556359"/>
                <a:gd name="connsiteX12" fmla="*/ 97966 w 672037"/>
                <a:gd name="connsiteY12" fmla="*/ 73156 h 556359"/>
                <a:gd name="connsiteX13" fmla="*/ 210932 w 672037"/>
                <a:gd name="connsiteY13" fmla="*/ 90872 h 556359"/>
                <a:gd name="connsiteX14" fmla="*/ 305706 w 672037"/>
                <a:gd name="connsiteY14" fmla="*/ 116018 h 556359"/>
                <a:gd name="connsiteX15" fmla="*/ 336662 w 672037"/>
                <a:gd name="connsiteY15" fmla="*/ 98873 h 556359"/>
                <a:gd name="connsiteX16" fmla="*/ 334948 w 672037"/>
                <a:gd name="connsiteY16" fmla="*/ 76109 h 556359"/>
                <a:gd name="connsiteX17" fmla="*/ 323041 w 672037"/>
                <a:gd name="connsiteY17" fmla="*/ 38485 h 556359"/>
                <a:gd name="connsiteX18" fmla="*/ 336281 w 672037"/>
                <a:gd name="connsiteY18" fmla="*/ 3623 h 556359"/>
                <a:gd name="connsiteX19" fmla="*/ 368095 w 672037"/>
                <a:gd name="connsiteY19" fmla="*/ 4862 h 556359"/>
                <a:gd name="connsiteX20" fmla="*/ 392669 w 672037"/>
                <a:gd name="connsiteY20" fmla="*/ 27150 h 556359"/>
                <a:gd name="connsiteX21" fmla="*/ 490872 w 672037"/>
                <a:gd name="connsiteY21" fmla="*/ 144308 h 556359"/>
                <a:gd name="connsiteX22" fmla="*/ 597552 w 672037"/>
                <a:gd name="connsiteY22" fmla="*/ 184313 h 556359"/>
                <a:gd name="connsiteX23" fmla="*/ 672037 w 672037"/>
                <a:gd name="connsiteY23" fmla="*/ 188694 h 556359"/>
                <a:gd name="connsiteX24" fmla="*/ 514018 w 672037"/>
                <a:gd name="connsiteY24" fmla="*/ 556359 h 556359"/>
                <a:gd name="connsiteX25" fmla="*/ 455153 w 672037"/>
                <a:gd name="connsiteY25" fmla="*/ 515687 h 556359"/>
                <a:gd name="connsiteX26" fmla="*/ 282465 w 672037"/>
                <a:gd name="connsiteY26" fmla="*/ 451679 h 556359"/>
                <a:gd name="connsiteX27" fmla="*/ 114063 w 672037"/>
                <a:gd name="connsiteY27" fmla="*/ 421866 h 556359"/>
                <a:gd name="connsiteX28" fmla="*/ 46150 w 672037"/>
                <a:gd name="connsiteY28" fmla="*/ 406245 h 556359"/>
                <a:gd name="connsiteX29" fmla="*/ 30433 w 672037"/>
                <a:gd name="connsiteY29" fmla="*/ 390719 h 556359"/>
                <a:gd name="connsiteX30" fmla="*/ 35291 w 672037"/>
                <a:gd name="connsiteY30" fmla="*/ 361382 h 556359"/>
                <a:gd name="connsiteX31" fmla="*/ 73201 w 672037"/>
                <a:gd name="connsiteY31" fmla="*/ 343666 h 556359"/>
                <a:gd name="connsiteX32" fmla="*/ 111491 w 672037"/>
                <a:gd name="connsiteY32" fmla="*/ 340618 h 556359"/>
                <a:gd name="connsiteX33" fmla="*/ 2430 w 672037"/>
                <a:gd name="connsiteY33" fmla="*/ 271847 h 556359"/>
                <a:gd name="connsiteX34" fmla="*/ 103585 w 672037"/>
                <a:gd name="connsiteY34" fmla="*/ 236319 h 5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2037" h="556359">
                  <a:moveTo>
                    <a:pt x="103871" y="236509"/>
                  </a:moveTo>
                  <a:cubicBezTo>
                    <a:pt x="81202" y="226413"/>
                    <a:pt x="59008" y="215174"/>
                    <a:pt x="37387" y="202982"/>
                  </a:cubicBezTo>
                  <a:cubicBezTo>
                    <a:pt x="25576" y="196314"/>
                    <a:pt x="12622" y="187551"/>
                    <a:pt x="11002" y="174121"/>
                  </a:cubicBezTo>
                  <a:cubicBezTo>
                    <a:pt x="9288" y="160405"/>
                    <a:pt x="21004" y="147832"/>
                    <a:pt x="34244" y="143831"/>
                  </a:cubicBezTo>
                  <a:cubicBezTo>
                    <a:pt x="49674" y="139164"/>
                    <a:pt x="63485" y="144403"/>
                    <a:pt x="78630" y="147260"/>
                  </a:cubicBezTo>
                  <a:cubicBezTo>
                    <a:pt x="86917" y="148784"/>
                    <a:pt x="95204" y="150594"/>
                    <a:pt x="103395" y="152690"/>
                  </a:cubicBezTo>
                  <a:cubicBezTo>
                    <a:pt x="109777" y="154309"/>
                    <a:pt x="121492" y="155357"/>
                    <a:pt x="126731" y="159357"/>
                  </a:cubicBezTo>
                  <a:cubicBezTo>
                    <a:pt x="122826" y="156404"/>
                    <a:pt x="118825" y="153642"/>
                    <a:pt x="114634" y="151070"/>
                  </a:cubicBezTo>
                  <a:cubicBezTo>
                    <a:pt x="107586" y="146593"/>
                    <a:pt x="100252" y="142593"/>
                    <a:pt x="92822" y="138593"/>
                  </a:cubicBezTo>
                  <a:cubicBezTo>
                    <a:pt x="83583" y="133544"/>
                    <a:pt x="74820" y="127829"/>
                    <a:pt x="66629" y="121257"/>
                  </a:cubicBezTo>
                  <a:cubicBezTo>
                    <a:pt x="59485" y="115637"/>
                    <a:pt x="52341" y="108589"/>
                    <a:pt x="51484" y="99445"/>
                  </a:cubicBezTo>
                  <a:cubicBezTo>
                    <a:pt x="50912" y="92587"/>
                    <a:pt x="54246" y="85824"/>
                    <a:pt x="59485" y="81443"/>
                  </a:cubicBezTo>
                  <a:cubicBezTo>
                    <a:pt x="69677" y="73060"/>
                    <a:pt x="85488" y="72013"/>
                    <a:pt x="97966" y="73156"/>
                  </a:cubicBezTo>
                  <a:cubicBezTo>
                    <a:pt x="135971" y="76585"/>
                    <a:pt x="173690" y="82585"/>
                    <a:pt x="210932" y="90872"/>
                  </a:cubicBezTo>
                  <a:cubicBezTo>
                    <a:pt x="241889" y="97826"/>
                    <a:pt x="274273" y="113256"/>
                    <a:pt x="305706" y="116018"/>
                  </a:cubicBezTo>
                  <a:cubicBezTo>
                    <a:pt x="318374" y="117161"/>
                    <a:pt x="332662" y="110970"/>
                    <a:pt x="336662" y="98873"/>
                  </a:cubicBezTo>
                  <a:cubicBezTo>
                    <a:pt x="339044" y="91539"/>
                    <a:pt x="337329" y="83538"/>
                    <a:pt x="334948" y="76109"/>
                  </a:cubicBezTo>
                  <a:cubicBezTo>
                    <a:pt x="330852" y="63535"/>
                    <a:pt x="324851" y="51534"/>
                    <a:pt x="323041" y="38485"/>
                  </a:cubicBezTo>
                  <a:cubicBezTo>
                    <a:pt x="321327" y="25435"/>
                    <a:pt x="325042" y="10481"/>
                    <a:pt x="336281" y="3623"/>
                  </a:cubicBezTo>
                  <a:cubicBezTo>
                    <a:pt x="345806" y="-2092"/>
                    <a:pt x="358379" y="-568"/>
                    <a:pt x="368095" y="4862"/>
                  </a:cubicBezTo>
                  <a:cubicBezTo>
                    <a:pt x="377810" y="10196"/>
                    <a:pt x="385335" y="18768"/>
                    <a:pt x="392669" y="27150"/>
                  </a:cubicBezTo>
                  <a:cubicBezTo>
                    <a:pt x="426102" y="65631"/>
                    <a:pt x="458582" y="104874"/>
                    <a:pt x="490872" y="144308"/>
                  </a:cubicBezTo>
                  <a:cubicBezTo>
                    <a:pt x="518209" y="177740"/>
                    <a:pt x="554975" y="181169"/>
                    <a:pt x="597552" y="184313"/>
                  </a:cubicBezTo>
                  <a:cubicBezTo>
                    <a:pt x="621745" y="186027"/>
                    <a:pt x="646701" y="187456"/>
                    <a:pt x="672037" y="188694"/>
                  </a:cubicBezTo>
                  <a:lnTo>
                    <a:pt x="514018" y="556359"/>
                  </a:lnTo>
                  <a:cubicBezTo>
                    <a:pt x="494682" y="540071"/>
                    <a:pt x="472394" y="532261"/>
                    <a:pt x="455153" y="515687"/>
                  </a:cubicBezTo>
                  <a:cubicBezTo>
                    <a:pt x="398289" y="461204"/>
                    <a:pt x="355998" y="464062"/>
                    <a:pt x="282465" y="451679"/>
                  </a:cubicBezTo>
                  <a:cubicBezTo>
                    <a:pt x="226268" y="442250"/>
                    <a:pt x="170070" y="432343"/>
                    <a:pt x="114063" y="421866"/>
                  </a:cubicBezTo>
                  <a:cubicBezTo>
                    <a:pt x="91203" y="417580"/>
                    <a:pt x="67200" y="417008"/>
                    <a:pt x="46150" y="406245"/>
                  </a:cubicBezTo>
                  <a:cubicBezTo>
                    <a:pt x="39482" y="402816"/>
                    <a:pt x="33386" y="397577"/>
                    <a:pt x="30433" y="390719"/>
                  </a:cubicBezTo>
                  <a:cubicBezTo>
                    <a:pt x="26338" y="381194"/>
                    <a:pt x="28909" y="369574"/>
                    <a:pt x="35291" y="361382"/>
                  </a:cubicBezTo>
                  <a:cubicBezTo>
                    <a:pt x="44340" y="349571"/>
                    <a:pt x="59485" y="346714"/>
                    <a:pt x="73201" y="343666"/>
                  </a:cubicBezTo>
                  <a:cubicBezTo>
                    <a:pt x="83583" y="341380"/>
                    <a:pt x="101204" y="335951"/>
                    <a:pt x="111491" y="340618"/>
                  </a:cubicBezTo>
                  <a:cubicBezTo>
                    <a:pt x="84440" y="328426"/>
                    <a:pt x="13669" y="302137"/>
                    <a:pt x="2430" y="271847"/>
                  </a:cubicBezTo>
                  <a:cubicBezTo>
                    <a:pt x="-16144" y="221936"/>
                    <a:pt x="77011" y="233271"/>
                    <a:pt x="103585" y="23631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7EBA4F-6EAA-B28A-7D9C-BF8F924BFDC4}"/>
                </a:ext>
              </a:extLst>
            </p:cNvPr>
            <p:cNvSpPr/>
            <p:nvPr/>
          </p:nvSpPr>
          <p:spPr>
            <a:xfrm>
              <a:off x="3070529" y="4183221"/>
              <a:ext cx="674287" cy="561889"/>
            </a:xfrm>
            <a:custGeom>
              <a:avLst/>
              <a:gdLst>
                <a:gd name="connsiteX0" fmla="*/ 104407 w 674287"/>
                <a:gd name="connsiteY0" fmla="*/ 227467 h 561889"/>
                <a:gd name="connsiteX1" fmla="*/ 39161 w 674287"/>
                <a:gd name="connsiteY1" fmla="*/ 191653 h 561889"/>
                <a:gd name="connsiteX2" fmla="*/ 13824 w 674287"/>
                <a:gd name="connsiteY2" fmla="*/ 161840 h 561889"/>
                <a:gd name="connsiteX3" fmla="*/ 38113 w 674287"/>
                <a:gd name="connsiteY3" fmla="*/ 132407 h 561889"/>
                <a:gd name="connsiteX4" fmla="*/ 82309 w 674287"/>
                <a:gd name="connsiteY4" fmla="*/ 137360 h 561889"/>
                <a:gd name="connsiteX5" fmla="*/ 106883 w 674287"/>
                <a:gd name="connsiteY5" fmla="*/ 143647 h 561889"/>
                <a:gd name="connsiteX6" fmla="*/ 130029 w 674287"/>
                <a:gd name="connsiteY6" fmla="*/ 151076 h 561889"/>
                <a:gd name="connsiteX7" fmla="*/ 118313 w 674287"/>
                <a:gd name="connsiteY7" fmla="*/ 142409 h 561889"/>
                <a:gd name="connsiteX8" fmla="*/ 96977 w 674287"/>
                <a:gd name="connsiteY8" fmla="*/ 129169 h 561889"/>
                <a:gd name="connsiteX9" fmla="*/ 71450 w 674287"/>
                <a:gd name="connsiteY9" fmla="*/ 110976 h 561889"/>
                <a:gd name="connsiteX10" fmla="*/ 57163 w 674287"/>
                <a:gd name="connsiteY10" fmla="*/ 88688 h 561889"/>
                <a:gd name="connsiteX11" fmla="*/ 65831 w 674287"/>
                <a:gd name="connsiteY11" fmla="*/ 70971 h 561889"/>
                <a:gd name="connsiteX12" fmla="*/ 104597 w 674287"/>
                <a:gd name="connsiteY12" fmla="*/ 64018 h 561889"/>
                <a:gd name="connsiteX13" fmla="*/ 216897 w 674287"/>
                <a:gd name="connsiteY13" fmla="*/ 85735 h 561889"/>
                <a:gd name="connsiteX14" fmla="*/ 310718 w 674287"/>
                <a:gd name="connsiteY14" fmla="*/ 114310 h 561889"/>
                <a:gd name="connsiteX15" fmla="*/ 342341 w 674287"/>
                <a:gd name="connsiteY15" fmla="*/ 98308 h 561889"/>
                <a:gd name="connsiteX16" fmla="*/ 341484 w 674287"/>
                <a:gd name="connsiteY16" fmla="*/ 75543 h 561889"/>
                <a:gd name="connsiteX17" fmla="*/ 330911 w 674287"/>
                <a:gd name="connsiteY17" fmla="*/ 37539 h 561889"/>
                <a:gd name="connsiteX18" fmla="*/ 345389 w 674287"/>
                <a:gd name="connsiteY18" fmla="*/ 3153 h 561889"/>
                <a:gd name="connsiteX19" fmla="*/ 377108 w 674287"/>
                <a:gd name="connsiteY19" fmla="*/ 5534 h 561889"/>
                <a:gd name="connsiteX20" fmla="*/ 400825 w 674287"/>
                <a:gd name="connsiteY20" fmla="*/ 28680 h 561889"/>
                <a:gd name="connsiteX21" fmla="*/ 494741 w 674287"/>
                <a:gd name="connsiteY21" fmla="*/ 149267 h 561889"/>
                <a:gd name="connsiteX22" fmla="*/ 599993 w 674287"/>
                <a:gd name="connsiteY22" fmla="*/ 192987 h 561889"/>
                <a:gd name="connsiteX23" fmla="*/ 674288 w 674287"/>
                <a:gd name="connsiteY23" fmla="*/ 200035 h 561889"/>
                <a:gd name="connsiteX24" fmla="*/ 503314 w 674287"/>
                <a:gd name="connsiteY24" fmla="*/ 561890 h 561889"/>
                <a:gd name="connsiteX25" fmla="*/ 445878 w 674287"/>
                <a:gd name="connsiteY25" fmla="*/ 519218 h 561889"/>
                <a:gd name="connsiteX26" fmla="*/ 275571 w 674287"/>
                <a:gd name="connsiteY26" fmla="*/ 449114 h 561889"/>
                <a:gd name="connsiteX27" fmla="*/ 108312 w 674287"/>
                <a:gd name="connsiteY27" fmla="*/ 413395 h 561889"/>
                <a:gd name="connsiteX28" fmla="*/ 40970 w 674287"/>
                <a:gd name="connsiteY28" fmla="*/ 395393 h 561889"/>
                <a:gd name="connsiteX29" fmla="*/ 25826 w 674287"/>
                <a:gd name="connsiteY29" fmla="*/ 379296 h 561889"/>
                <a:gd name="connsiteX30" fmla="*/ 31731 w 674287"/>
                <a:gd name="connsiteY30" fmla="*/ 350149 h 561889"/>
                <a:gd name="connsiteX31" fmla="*/ 70212 w 674287"/>
                <a:gd name="connsiteY31" fmla="*/ 333861 h 561889"/>
                <a:gd name="connsiteX32" fmla="*/ 108598 w 674287"/>
                <a:gd name="connsiteY32" fmla="*/ 332242 h 561889"/>
                <a:gd name="connsiteX33" fmla="*/ 2013 w 674287"/>
                <a:gd name="connsiteY33" fmla="*/ 259662 h 561889"/>
                <a:gd name="connsiteX34" fmla="*/ 104407 w 674287"/>
                <a:gd name="connsiteY34" fmla="*/ 227753 h 5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4287" h="561889">
                  <a:moveTo>
                    <a:pt x="104407" y="227467"/>
                  </a:moveTo>
                  <a:cubicBezTo>
                    <a:pt x="82118" y="216513"/>
                    <a:pt x="60401" y="204512"/>
                    <a:pt x="39161" y="191653"/>
                  </a:cubicBezTo>
                  <a:cubicBezTo>
                    <a:pt x="27635" y="184605"/>
                    <a:pt x="14967" y="175365"/>
                    <a:pt x="13824" y="161840"/>
                  </a:cubicBezTo>
                  <a:cubicBezTo>
                    <a:pt x="12586" y="148029"/>
                    <a:pt x="24683" y="135932"/>
                    <a:pt x="38113" y="132407"/>
                  </a:cubicBezTo>
                  <a:cubicBezTo>
                    <a:pt x="53734" y="128312"/>
                    <a:pt x="67355" y="134027"/>
                    <a:pt x="82309" y="137360"/>
                  </a:cubicBezTo>
                  <a:cubicBezTo>
                    <a:pt x="90596" y="139170"/>
                    <a:pt x="98787" y="141361"/>
                    <a:pt x="106883" y="143647"/>
                  </a:cubicBezTo>
                  <a:cubicBezTo>
                    <a:pt x="113265" y="145457"/>
                    <a:pt x="124886" y="146981"/>
                    <a:pt x="130029" y="151076"/>
                  </a:cubicBezTo>
                  <a:cubicBezTo>
                    <a:pt x="126219" y="147933"/>
                    <a:pt x="122314" y="145076"/>
                    <a:pt x="118313" y="142409"/>
                  </a:cubicBezTo>
                  <a:cubicBezTo>
                    <a:pt x="111455" y="137741"/>
                    <a:pt x="104312" y="133455"/>
                    <a:pt x="96977" y="129169"/>
                  </a:cubicBezTo>
                  <a:cubicBezTo>
                    <a:pt x="87929" y="123835"/>
                    <a:pt x="79356" y="117739"/>
                    <a:pt x="71450" y="110976"/>
                  </a:cubicBezTo>
                  <a:cubicBezTo>
                    <a:pt x="64497" y="105071"/>
                    <a:pt x="57639" y="97737"/>
                    <a:pt x="57163" y="88688"/>
                  </a:cubicBezTo>
                  <a:cubicBezTo>
                    <a:pt x="56782" y="81830"/>
                    <a:pt x="60401" y="75162"/>
                    <a:pt x="65831" y="70971"/>
                  </a:cubicBezTo>
                  <a:cubicBezTo>
                    <a:pt x="76308" y="62970"/>
                    <a:pt x="92120" y="62494"/>
                    <a:pt x="104597" y="64018"/>
                  </a:cubicBezTo>
                  <a:cubicBezTo>
                    <a:pt x="142412" y="68876"/>
                    <a:pt x="179940" y="76115"/>
                    <a:pt x="216897" y="85735"/>
                  </a:cubicBezTo>
                  <a:cubicBezTo>
                    <a:pt x="247568" y="93736"/>
                    <a:pt x="279381" y="110405"/>
                    <a:pt x="310718" y="114310"/>
                  </a:cubicBezTo>
                  <a:cubicBezTo>
                    <a:pt x="323387" y="115929"/>
                    <a:pt x="337865" y="110214"/>
                    <a:pt x="342341" y="98308"/>
                  </a:cubicBezTo>
                  <a:cubicBezTo>
                    <a:pt x="345008" y="91069"/>
                    <a:pt x="343580" y="82973"/>
                    <a:pt x="341484" y="75543"/>
                  </a:cubicBezTo>
                  <a:cubicBezTo>
                    <a:pt x="337865" y="62875"/>
                    <a:pt x="332245" y="50683"/>
                    <a:pt x="330911" y="37539"/>
                  </a:cubicBezTo>
                  <a:cubicBezTo>
                    <a:pt x="329578" y="24394"/>
                    <a:pt x="333864" y="9535"/>
                    <a:pt x="345389" y="3153"/>
                  </a:cubicBezTo>
                  <a:cubicBezTo>
                    <a:pt x="355105" y="-2276"/>
                    <a:pt x="367583" y="-180"/>
                    <a:pt x="377108" y="5534"/>
                  </a:cubicBezTo>
                  <a:cubicBezTo>
                    <a:pt x="386633" y="11249"/>
                    <a:pt x="393872" y="20013"/>
                    <a:pt x="400825" y="28680"/>
                  </a:cubicBezTo>
                  <a:cubicBezTo>
                    <a:pt x="432829" y="68399"/>
                    <a:pt x="463880" y="108690"/>
                    <a:pt x="494741" y="149267"/>
                  </a:cubicBezTo>
                  <a:cubicBezTo>
                    <a:pt x="520840" y="183652"/>
                    <a:pt x="557511" y="188415"/>
                    <a:pt x="599993" y="192987"/>
                  </a:cubicBezTo>
                  <a:cubicBezTo>
                    <a:pt x="624091" y="195558"/>
                    <a:pt x="648951" y="197844"/>
                    <a:pt x="674288" y="200035"/>
                  </a:cubicBezTo>
                  <a:lnTo>
                    <a:pt x="503314" y="561890"/>
                  </a:lnTo>
                  <a:cubicBezTo>
                    <a:pt x="484550" y="544935"/>
                    <a:pt x="462642" y="536363"/>
                    <a:pt x="445878" y="519218"/>
                  </a:cubicBezTo>
                  <a:cubicBezTo>
                    <a:pt x="390919" y="462734"/>
                    <a:pt x="348628" y="464068"/>
                    <a:pt x="275571" y="449114"/>
                  </a:cubicBezTo>
                  <a:cubicBezTo>
                    <a:pt x="219755" y="437684"/>
                    <a:pt x="163938" y="425777"/>
                    <a:pt x="108312" y="413395"/>
                  </a:cubicBezTo>
                  <a:cubicBezTo>
                    <a:pt x="85643" y="408347"/>
                    <a:pt x="61640" y="406823"/>
                    <a:pt x="40970" y="395393"/>
                  </a:cubicBezTo>
                  <a:cubicBezTo>
                    <a:pt x="34398" y="391773"/>
                    <a:pt x="28493" y="386344"/>
                    <a:pt x="25826" y="379296"/>
                  </a:cubicBezTo>
                  <a:cubicBezTo>
                    <a:pt x="22111" y="369580"/>
                    <a:pt x="25064" y="358150"/>
                    <a:pt x="31731" y="350149"/>
                  </a:cubicBezTo>
                  <a:cubicBezTo>
                    <a:pt x="41256" y="338719"/>
                    <a:pt x="56496" y="336338"/>
                    <a:pt x="70212" y="333861"/>
                  </a:cubicBezTo>
                  <a:cubicBezTo>
                    <a:pt x="80690" y="331956"/>
                    <a:pt x="98406" y="327194"/>
                    <a:pt x="108598" y="332242"/>
                  </a:cubicBezTo>
                  <a:cubicBezTo>
                    <a:pt x="82023" y="319098"/>
                    <a:pt x="12205" y="290237"/>
                    <a:pt x="2013" y="259662"/>
                  </a:cubicBezTo>
                  <a:cubicBezTo>
                    <a:pt x="-14751" y="209084"/>
                    <a:pt x="77927" y="223848"/>
                    <a:pt x="104407" y="227753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16958094-0C94-0AF6-455E-5F2FD6EEDA65}"/>
                </a:ext>
              </a:extLst>
            </p:cNvPr>
            <p:cNvGrpSpPr/>
            <p:nvPr/>
          </p:nvGrpSpPr>
          <p:grpSpPr>
            <a:xfrm>
              <a:off x="3731958" y="1813982"/>
              <a:ext cx="496823" cy="427665"/>
              <a:chOff x="3037078" y="2613850"/>
              <a:chExt cx="496823" cy="427665"/>
            </a:xfrm>
            <a:solidFill>
              <a:srgbClr val="51515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F73664-1C12-78C5-FC4A-B1BF993F16C9}"/>
                  </a:ext>
                </a:extLst>
              </p:cNvPr>
              <p:cNvSpPr/>
              <p:nvPr/>
            </p:nvSpPr>
            <p:spPr>
              <a:xfrm>
                <a:off x="3198526" y="2754153"/>
                <a:ext cx="82867" cy="118273"/>
              </a:xfrm>
              <a:custGeom>
                <a:avLst/>
                <a:gdLst>
                  <a:gd name="connsiteX0" fmla="*/ 95 w 82867"/>
                  <a:gd name="connsiteY0" fmla="*/ 106871 h 118273"/>
                  <a:gd name="connsiteX1" fmla="*/ 12954 w 82867"/>
                  <a:gd name="connsiteY1" fmla="*/ 91821 h 118273"/>
                  <a:gd name="connsiteX2" fmla="*/ 29908 w 82867"/>
                  <a:gd name="connsiteY2" fmla="*/ 97727 h 118273"/>
                  <a:gd name="connsiteX3" fmla="*/ 63151 w 82867"/>
                  <a:gd name="connsiteY3" fmla="*/ 0 h 118273"/>
                  <a:gd name="connsiteX4" fmla="*/ 82867 w 82867"/>
                  <a:gd name="connsiteY4" fmla="*/ 1715 h 118273"/>
                  <a:gd name="connsiteX5" fmla="*/ 37338 w 82867"/>
                  <a:gd name="connsiteY5" fmla="*/ 116110 h 118273"/>
                  <a:gd name="connsiteX6" fmla="*/ 0 w 82867"/>
                  <a:gd name="connsiteY6" fmla="*/ 106966 h 11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867" h="118273">
                    <a:moveTo>
                      <a:pt x="95" y="106871"/>
                    </a:moveTo>
                    <a:lnTo>
                      <a:pt x="12954" y="91821"/>
                    </a:lnTo>
                    <a:cubicBezTo>
                      <a:pt x="23146" y="100489"/>
                      <a:pt x="28289" y="98393"/>
                      <a:pt x="29908" y="97727"/>
                    </a:cubicBezTo>
                    <a:cubicBezTo>
                      <a:pt x="47530" y="90488"/>
                      <a:pt x="60008" y="36195"/>
                      <a:pt x="63151" y="0"/>
                    </a:cubicBezTo>
                    <a:lnTo>
                      <a:pt x="82867" y="1715"/>
                    </a:lnTo>
                    <a:cubicBezTo>
                      <a:pt x="81439" y="18288"/>
                      <a:pt x="72390" y="101727"/>
                      <a:pt x="37338" y="116110"/>
                    </a:cubicBezTo>
                    <a:cubicBezTo>
                      <a:pt x="29146" y="119444"/>
                      <a:pt x="16002" y="120586"/>
                      <a:pt x="0" y="106966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BA1AA02C-9A94-4CAF-CAA4-0F7CA1CF456E}"/>
                  </a:ext>
                </a:extLst>
              </p:cNvPr>
              <p:cNvGrpSpPr/>
              <p:nvPr/>
            </p:nvGrpSpPr>
            <p:grpSpPr>
              <a:xfrm>
                <a:off x="3037078" y="2613850"/>
                <a:ext cx="496823" cy="167407"/>
                <a:chOff x="3037078" y="2613850"/>
                <a:chExt cx="496823" cy="167407"/>
              </a:xfrm>
              <a:solidFill>
                <a:srgbClr val="51515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0C0D5AD-65F8-E73F-35F0-28AA234E7340}"/>
                    </a:ext>
                  </a:extLst>
                </p:cNvPr>
                <p:cNvSpPr/>
                <p:nvPr/>
              </p:nvSpPr>
              <p:spPr>
                <a:xfrm>
                  <a:off x="3355403" y="2707957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4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3CDF7CA-B7C8-2A25-A614-33D4529235B2}"/>
                    </a:ext>
                  </a:extLst>
                </p:cNvPr>
                <p:cNvSpPr/>
                <p:nvPr/>
              </p:nvSpPr>
              <p:spPr>
                <a:xfrm>
                  <a:off x="3037078" y="2613850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5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478CCB1-4E39-0E15-29A1-FE9FCE2A33B0}"/>
                  </a:ext>
                </a:extLst>
              </p:cNvPr>
              <p:cNvSpPr/>
              <p:nvPr/>
            </p:nvSpPr>
            <p:spPr>
              <a:xfrm>
                <a:off x="3069082" y="2940177"/>
                <a:ext cx="260699" cy="101339"/>
              </a:xfrm>
              <a:custGeom>
                <a:avLst/>
                <a:gdLst>
                  <a:gd name="connsiteX0" fmla="*/ 260604 w 260699"/>
                  <a:gd name="connsiteY0" fmla="*/ 89440 h 101339"/>
                  <a:gd name="connsiteX1" fmla="*/ 254603 w 260699"/>
                  <a:gd name="connsiteY1" fmla="*/ 70580 h 101339"/>
                  <a:gd name="connsiteX2" fmla="*/ 15526 w 260699"/>
                  <a:gd name="connsiteY2" fmla="*/ 0 h 101339"/>
                  <a:gd name="connsiteX3" fmla="*/ 0 w 260699"/>
                  <a:gd name="connsiteY3" fmla="*/ 12287 h 101339"/>
                  <a:gd name="connsiteX4" fmla="*/ 260699 w 260699"/>
                  <a:gd name="connsiteY4" fmla="*/ 89440 h 10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699" h="101339">
                    <a:moveTo>
                      <a:pt x="260604" y="89440"/>
                    </a:moveTo>
                    <a:lnTo>
                      <a:pt x="254603" y="70580"/>
                    </a:lnTo>
                    <a:cubicBezTo>
                      <a:pt x="110109" y="116872"/>
                      <a:pt x="19336" y="4858"/>
                      <a:pt x="15526" y="0"/>
                    </a:cubicBezTo>
                    <a:lnTo>
                      <a:pt x="0" y="12287"/>
                    </a:lnTo>
                    <a:cubicBezTo>
                      <a:pt x="1048" y="13525"/>
                      <a:pt x="102870" y="139922"/>
                      <a:pt x="260699" y="8944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361EA50-0B95-9DF1-8212-109582C09307}"/>
                </a:ext>
              </a:extLst>
            </p:cNvPr>
            <p:cNvSpPr/>
            <p:nvPr/>
          </p:nvSpPr>
          <p:spPr>
            <a:xfrm>
              <a:off x="3493071" y="4351251"/>
              <a:ext cx="306800" cy="411099"/>
            </a:xfrm>
            <a:custGeom>
              <a:avLst/>
              <a:gdLst>
                <a:gd name="connsiteX0" fmla="*/ 166021 w 306800"/>
                <a:gd name="connsiteY0" fmla="*/ 390335 h 411099"/>
                <a:gd name="connsiteX1" fmla="*/ 0 w 306800"/>
                <a:gd name="connsiteY1" fmla="*/ 411099 h 411099"/>
                <a:gd name="connsiteX2" fmla="*/ 144494 w 306800"/>
                <a:gd name="connsiteY2" fmla="*/ 0 h 411099"/>
                <a:gd name="connsiteX3" fmla="*/ 306800 w 306800"/>
                <a:gd name="connsiteY3" fmla="*/ 40481 h 411099"/>
                <a:gd name="connsiteX4" fmla="*/ 166021 w 306800"/>
                <a:gd name="connsiteY4" fmla="*/ 390335 h 41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00" h="411099">
                  <a:moveTo>
                    <a:pt x="166021" y="390335"/>
                  </a:moveTo>
                  <a:lnTo>
                    <a:pt x="0" y="411099"/>
                  </a:lnTo>
                  <a:lnTo>
                    <a:pt x="144494" y="0"/>
                  </a:lnTo>
                  <a:lnTo>
                    <a:pt x="306800" y="40481"/>
                  </a:lnTo>
                  <a:lnTo>
                    <a:pt x="166021" y="390335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91B6EA-EC9B-5DA0-6E94-3CBC5CCA22AF}"/>
                </a:ext>
              </a:extLst>
            </p:cNvPr>
            <p:cNvSpPr/>
            <p:nvPr/>
          </p:nvSpPr>
          <p:spPr>
            <a:xfrm>
              <a:off x="3477735" y="1756642"/>
              <a:ext cx="188023" cy="188023"/>
            </a:xfrm>
            <a:custGeom>
              <a:avLst/>
              <a:gdLst>
                <a:gd name="connsiteX0" fmla="*/ 188024 w 188023"/>
                <a:gd name="connsiteY0" fmla="*/ 94012 h 188023"/>
                <a:gd name="connsiteX1" fmla="*/ 94012 w 188023"/>
                <a:gd name="connsiteY1" fmla="*/ 188024 h 188023"/>
                <a:gd name="connsiteX2" fmla="*/ 0 w 188023"/>
                <a:gd name="connsiteY2" fmla="*/ 94012 h 188023"/>
                <a:gd name="connsiteX3" fmla="*/ 94012 w 188023"/>
                <a:gd name="connsiteY3" fmla="*/ 0 h 188023"/>
                <a:gd name="connsiteX4" fmla="*/ 188024 w 188023"/>
                <a:gd name="connsiteY4" fmla="*/ 94012 h 18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23" h="188023">
                  <a:moveTo>
                    <a:pt x="188024" y="94012"/>
                  </a:moveTo>
                  <a:cubicBezTo>
                    <a:pt x="188024" y="145933"/>
                    <a:pt x="145933" y="188024"/>
                    <a:pt x="94012" y="188024"/>
                  </a:cubicBezTo>
                  <a:cubicBezTo>
                    <a:pt x="42091" y="188024"/>
                    <a:pt x="0" y="145933"/>
                    <a:pt x="0" y="94012"/>
                  </a:cubicBezTo>
                  <a:cubicBezTo>
                    <a:pt x="0" y="42090"/>
                    <a:pt x="42091" y="0"/>
                    <a:pt x="94012" y="0"/>
                  </a:cubicBezTo>
                  <a:cubicBezTo>
                    <a:pt x="145933" y="0"/>
                    <a:pt x="188024" y="42090"/>
                    <a:pt x="188024" y="9401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36537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7777EC84-A7B1-9810-EA0A-757305403C65}"/>
              </a:ext>
            </a:extLst>
          </p:cNvPr>
          <p:cNvSpPr txBox="1"/>
          <p:nvPr/>
        </p:nvSpPr>
        <p:spPr>
          <a:xfrm>
            <a:off x="2380562" y="599780"/>
            <a:ext cx="744445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 dirty="0">
                <a:solidFill>
                  <a:schemeClr val="dk1"/>
                </a:solidFill>
                <a:latin typeface="Dreaming Outloud Pro" panose="03050502040302030504" pitchFamily="66" charset="0"/>
                <a:ea typeface="Bellefair"/>
                <a:cs typeface="Dreaming Outloud Pro" panose="03050502040302030504" pitchFamily="66" charset="0"/>
                <a:sym typeface="Bellefair"/>
              </a:rPr>
              <a:t>Sources:</a:t>
            </a:r>
            <a:endParaRPr sz="5400" b="1" dirty="0">
              <a:solidFill>
                <a:schemeClr val="dk1"/>
              </a:solidFill>
              <a:latin typeface="Dreaming Outloud Pro" panose="03050502040302030504" pitchFamily="66" charset="0"/>
              <a:ea typeface="Bellefair"/>
              <a:cs typeface="Dreaming Outloud Pro" panose="03050502040302030504" pitchFamily="66" charset="0"/>
              <a:sym typeface="Bellefair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702F760C-95D0-D013-8A45-E8EBC386F047}"/>
              </a:ext>
            </a:extLst>
          </p:cNvPr>
          <p:cNvSpPr txBox="1"/>
          <p:nvPr/>
        </p:nvSpPr>
        <p:spPr>
          <a:xfrm>
            <a:off x="2706843" y="1773324"/>
            <a:ext cx="9485157" cy="60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2"/>
              </a:rPr>
              <a:t>https://www.healthdata.org/news-events/newsroom/news-releases/lancet-dramatic-declines-global-fertility-rates-set-transform#:~:text=The%20global%20TFR%20has%20more,per%20female%20as%20of%202021</a:t>
            </a: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https://www.kaggle.com/datasets/warcoder/male-fertility-patients-survey-dataset</a:t>
            </a: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https://www.vecteezy.com/vector-art/24053910-i-keep-all-my-dad-jokes-in-a-dad-a-base-funny-daddy-papa-father-s-quote</a:t>
            </a: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  <a:hlinkClick r:id="rId5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https://www.freepik.com/premium-ai-image/cute-baby-boy-with-glasses-using-laptop-computer-home-online-education-concept_164264299.htm</a:t>
            </a: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https://slidechef.net/templates/free-baby-shower-theme-template/</a:t>
            </a: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https://www.interviewquery.com/p/data-science-memes</a:t>
            </a: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8"/>
              </a:rPr>
              <a:t>https://blog.ktbyte.com/the-advantages-of-learning-computer-science-early-at-school/</a:t>
            </a: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" name="Picture 8" descr="A baby with glasses on a computer&#10;&#10;Description automatically generated">
            <a:extLst>
              <a:ext uri="{FF2B5EF4-FFF2-40B4-BE49-F238E27FC236}">
                <a16:creationId xmlns:a16="http://schemas.microsoft.com/office/drawing/2014/main" id="{90C3C20D-3FB5-E0B0-ADE9-180296F816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12" y="205885"/>
            <a:ext cx="2672779" cy="1567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C18744-C52B-722B-97F8-B8868DB3FC8B}"/>
              </a:ext>
            </a:extLst>
          </p:cNvPr>
          <p:cNvSpPr txBox="1"/>
          <p:nvPr/>
        </p:nvSpPr>
        <p:spPr>
          <a:xfrm>
            <a:off x="358727" y="1916964"/>
            <a:ext cx="3826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Female Data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Male Data</a:t>
            </a:r>
          </a:p>
          <a:p>
            <a:endParaRPr lang="en-US" b="1" dirty="0"/>
          </a:p>
          <a:p>
            <a:r>
              <a:rPr lang="en-US" b="1" dirty="0"/>
              <a:t>Dad joke pic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AI Carlos pic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Slide show template</a:t>
            </a:r>
          </a:p>
          <a:p>
            <a:endParaRPr lang="en-US" b="1" dirty="0"/>
          </a:p>
          <a:p>
            <a:r>
              <a:rPr lang="en-US" b="1" dirty="0"/>
              <a:t>GOT meme pic</a:t>
            </a:r>
          </a:p>
          <a:p>
            <a:endParaRPr lang="en-US" b="1" dirty="0"/>
          </a:p>
          <a:p>
            <a:r>
              <a:rPr lang="en-US" b="1" dirty="0"/>
              <a:t>Orange baby pic</a:t>
            </a:r>
          </a:p>
        </p:txBody>
      </p:sp>
    </p:spTree>
    <p:extLst>
      <p:ext uri="{BB962C8B-B14F-4D97-AF65-F5344CB8AC3E}">
        <p14:creationId xmlns:p14="http://schemas.microsoft.com/office/powerpoint/2010/main" val="453891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C4484A-2789-6C72-A350-AE0354D788B2}"/>
              </a:ext>
            </a:extLst>
          </p:cNvPr>
          <p:cNvGrpSpPr/>
          <p:nvPr/>
        </p:nvGrpSpPr>
        <p:grpSpPr>
          <a:xfrm>
            <a:off x="-1146071" y="5141357"/>
            <a:ext cx="14557271" cy="3774427"/>
            <a:chOff x="-1146071" y="5141357"/>
            <a:chExt cx="14557271" cy="377442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3996813-2B2C-F60F-9FED-17A4CC2AA95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737CBE-8562-EA02-52A0-1ACCCD486877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849D629-0D3F-AEC7-C5C6-C7C894E6E9B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275A04-E984-45B4-BD59-8866CF685DBD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150F07-FE75-EFAC-7E94-F07219413742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D57E3F-C338-445E-1BF8-797882A168BD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A890F3-09CB-AABF-F2BD-A8839F4D2163}"/>
              </a:ext>
            </a:extLst>
          </p:cNvPr>
          <p:cNvGrpSpPr/>
          <p:nvPr/>
        </p:nvGrpSpPr>
        <p:grpSpPr>
          <a:xfrm>
            <a:off x="1114012" y="-257775"/>
            <a:ext cx="690649" cy="3369856"/>
            <a:chOff x="1114012" y="-257775"/>
            <a:chExt cx="690649" cy="3369856"/>
          </a:xfrm>
        </p:grpSpPr>
        <p:grpSp>
          <p:nvGrpSpPr>
            <p:cNvPr id="10" name="Graphic 1009">
              <a:extLst>
                <a:ext uri="{FF2B5EF4-FFF2-40B4-BE49-F238E27FC236}">
                  <a16:creationId xmlns:a16="http://schemas.microsoft.com/office/drawing/2014/main" id="{325F5B71-B544-C83C-5F46-B4A551442289}"/>
                </a:ext>
              </a:extLst>
            </p:cNvPr>
            <p:cNvGrpSpPr/>
            <p:nvPr/>
          </p:nvGrpSpPr>
          <p:grpSpPr>
            <a:xfrm>
              <a:off x="1359522" y="-257775"/>
              <a:ext cx="62687" cy="2976369"/>
              <a:chOff x="2442351" y="803811"/>
              <a:chExt cx="47991" cy="227859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D8260E8-73BD-28D5-F1EA-8A7E66D03B2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166BAF-1908-8494-6214-15FA9908CEB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6" name="Graphic 1009">
              <a:extLst>
                <a:ext uri="{FF2B5EF4-FFF2-40B4-BE49-F238E27FC236}">
                  <a16:creationId xmlns:a16="http://schemas.microsoft.com/office/drawing/2014/main" id="{9A41561A-3681-3AE9-F7F3-5DFE5BC54148}"/>
                </a:ext>
              </a:extLst>
            </p:cNvPr>
            <p:cNvGrpSpPr/>
            <p:nvPr/>
          </p:nvGrpSpPr>
          <p:grpSpPr>
            <a:xfrm>
              <a:off x="1120430" y="975614"/>
              <a:ext cx="470787" cy="476994"/>
              <a:chOff x="2259311" y="1748046"/>
              <a:chExt cx="360416" cy="36516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2A46A19-0F18-4322-5C7B-5E82FC2B79D2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6D23AD7-E7CE-79FA-8FE5-EF654E00CC3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1009">
              <a:extLst>
                <a:ext uri="{FF2B5EF4-FFF2-40B4-BE49-F238E27FC236}">
                  <a16:creationId xmlns:a16="http://schemas.microsoft.com/office/drawing/2014/main" id="{5C9EF82F-7D44-6218-82A8-32C1B0768746}"/>
                </a:ext>
              </a:extLst>
            </p:cNvPr>
            <p:cNvGrpSpPr/>
            <p:nvPr/>
          </p:nvGrpSpPr>
          <p:grpSpPr>
            <a:xfrm>
              <a:off x="1114012" y="2556312"/>
              <a:ext cx="690649" cy="555769"/>
              <a:chOff x="2254399" y="2958167"/>
              <a:chExt cx="528734" cy="425475"/>
            </a:xfrm>
          </p:grpSpPr>
          <p:grpSp>
            <p:nvGrpSpPr>
              <p:cNvPr id="20" name="Graphic 1009">
                <a:extLst>
                  <a:ext uri="{FF2B5EF4-FFF2-40B4-BE49-F238E27FC236}">
                    <a16:creationId xmlns:a16="http://schemas.microsoft.com/office/drawing/2014/main" id="{181FD6CA-0B6E-42CB-CD6E-DC852B6E7CF4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6102C2D2-D975-EB2C-36D8-819B5D6E6FA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5476EC2-66C1-8DDC-240D-DE1CE32644DA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CBC81F2-5895-E5DB-33A2-865F77DC948C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" name="Graphic 1009">
                <a:extLst>
                  <a:ext uri="{FF2B5EF4-FFF2-40B4-BE49-F238E27FC236}">
                    <a16:creationId xmlns:a16="http://schemas.microsoft.com/office/drawing/2014/main" id="{CED150E6-4EAC-0EE2-02D1-A3DAF99052FF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A9E356C-73E7-53FD-038B-1852AFEFD564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BE91E7C-2D0E-BF9A-604B-8B1EEED4214C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6417620-41AF-933F-EE8C-085742DB3DD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6A9B16-4E84-01E6-E7C9-691954E7F551}"/>
              </a:ext>
            </a:extLst>
          </p:cNvPr>
          <p:cNvGrpSpPr/>
          <p:nvPr/>
        </p:nvGrpSpPr>
        <p:grpSpPr>
          <a:xfrm>
            <a:off x="2676587" y="-257775"/>
            <a:ext cx="940679" cy="4503411"/>
            <a:chOff x="2676587" y="-257775"/>
            <a:chExt cx="940679" cy="4503411"/>
          </a:xfrm>
        </p:grpSpPr>
        <p:grpSp>
          <p:nvGrpSpPr>
            <p:cNvPr id="13" name="Graphic 1009">
              <a:extLst>
                <a:ext uri="{FF2B5EF4-FFF2-40B4-BE49-F238E27FC236}">
                  <a16:creationId xmlns:a16="http://schemas.microsoft.com/office/drawing/2014/main" id="{47230DFE-2BBF-2A1C-E843-0C7D7CB16AC2}"/>
                </a:ext>
              </a:extLst>
            </p:cNvPr>
            <p:cNvGrpSpPr/>
            <p:nvPr/>
          </p:nvGrpSpPr>
          <p:grpSpPr>
            <a:xfrm>
              <a:off x="3126512" y="-257775"/>
              <a:ext cx="62687" cy="4128764"/>
              <a:chOff x="3795090" y="803811"/>
              <a:chExt cx="47991" cy="316082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F226A00-C7DB-E774-E39C-5C157A086179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49A679-CC0D-F09C-7ACF-F891106CDDF7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1009">
              <a:extLst>
                <a:ext uri="{FF2B5EF4-FFF2-40B4-BE49-F238E27FC236}">
                  <a16:creationId xmlns:a16="http://schemas.microsoft.com/office/drawing/2014/main" id="{242314B6-C0A6-7A5E-75B7-BE2FA465E5A4}"/>
                </a:ext>
              </a:extLst>
            </p:cNvPr>
            <p:cNvGrpSpPr/>
            <p:nvPr/>
          </p:nvGrpSpPr>
          <p:grpSpPr>
            <a:xfrm>
              <a:off x="2880140" y="509969"/>
              <a:ext cx="676663" cy="806048"/>
              <a:chOff x="3606477" y="1391566"/>
              <a:chExt cx="518027" cy="61707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A776288-625D-A8D4-F42C-8828D7CBA4D9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96F4F2-FEA5-DF4A-CFB0-A8177ED025B6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C85C14-FC4D-8AC9-58AA-67C8418178E8}"/>
                </a:ext>
              </a:extLst>
            </p:cNvPr>
            <p:cNvGrpSpPr/>
            <p:nvPr/>
          </p:nvGrpSpPr>
          <p:grpSpPr>
            <a:xfrm>
              <a:off x="2676587" y="3264229"/>
              <a:ext cx="940679" cy="981407"/>
              <a:chOff x="2676587" y="4526972"/>
              <a:chExt cx="940679" cy="981407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F0D074-7B10-2FCD-CC03-BCD0585B8721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496F3-F69B-76EB-4306-91CBBEC0339E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DB28707-928C-92F9-36E3-BC37E789C7E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395B4F3-C40D-9764-BD88-B2D691D7381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B57F67-542D-FF25-1F74-A6ED7A7E4696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C937ECB-8AAB-2D2E-9812-52EA6294F20D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EB77E84-B9C5-6E78-4F01-4CD615836C6B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56B65F-4036-0B0E-C119-0F66DD90BBEE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1B741FE-736E-3DF9-22FE-BF162A59027E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EE90C7B-7655-9679-E91E-6C9AD10D2162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7469ECF-2863-12E6-BE44-A55A2735616E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309AEB-8D9C-0E1C-7D8B-A321B5996631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552217-8376-6979-8E0F-8D264C093175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ADC741B-D335-D3C1-D9D0-798E25C17DDD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AAA7BB-C7F2-A48B-B10C-077FA7BB1735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7" name="Graphic 1009">
                <a:extLst>
                  <a:ext uri="{FF2B5EF4-FFF2-40B4-BE49-F238E27FC236}">
                    <a16:creationId xmlns:a16="http://schemas.microsoft.com/office/drawing/2014/main" id="{48B09AE6-7DA8-E6A3-83C1-DA61F07C46E1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61" name="Graphic 1009">
                  <a:extLst>
                    <a:ext uri="{FF2B5EF4-FFF2-40B4-BE49-F238E27FC236}">
                      <a16:creationId xmlns:a16="http://schemas.microsoft.com/office/drawing/2014/main" id="{A03792B4-5804-9A03-EB4A-ED4DA94C1840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838B85D-9D21-F29C-0659-1A3EA1744BD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A269C481-958A-D576-0C60-AFE59C0563B6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DE3C6B6-E653-3404-127A-7F8321EAF5B7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19EB772-CA48-6C89-20AC-B96A0E6BFE5A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ACA4DD3-485D-483C-50AB-1EBF77BC4E89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9A718BB-C2CD-24D6-035B-20CE256118D1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023528B-24B5-A04D-4035-B04714E76176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1" name="Graphic 1009">
                <a:extLst>
                  <a:ext uri="{FF2B5EF4-FFF2-40B4-BE49-F238E27FC236}">
                    <a16:creationId xmlns:a16="http://schemas.microsoft.com/office/drawing/2014/main" id="{58AC7F72-CC87-8A46-A815-94F287256EF8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6CA1FA6-E54E-2369-825D-73E9CC7BB2B6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5668FBA-CD8F-F212-3AF5-7DBAD51532CE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128D7E-2CE5-828A-8B18-C1B6F74C3267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190DFE-C3C8-5870-9B06-9C5321BA47A0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3E6C46A-4033-A20A-9404-FBED20BD8E1D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417FDBD-5944-9167-0A9E-F807FD64F98A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0F6D6BA-5770-4E24-88A2-23B527FA45F3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F9FF401-0FF2-2C1A-2A51-D16326ECCA7C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8C578F6-4A34-2797-DED5-63A41BC9B2C1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4A9AA3-82BB-3F14-F401-580AF01C135D}"/>
              </a:ext>
            </a:extLst>
          </p:cNvPr>
          <p:cNvGrpSpPr/>
          <p:nvPr/>
        </p:nvGrpSpPr>
        <p:grpSpPr>
          <a:xfrm>
            <a:off x="8352672" y="-257775"/>
            <a:ext cx="1580596" cy="4417256"/>
            <a:chOff x="8352672" y="-257775"/>
            <a:chExt cx="1580596" cy="4417256"/>
          </a:xfrm>
        </p:grpSpPr>
        <p:grpSp>
          <p:nvGrpSpPr>
            <p:cNvPr id="69" name="Graphic 1009">
              <a:extLst>
                <a:ext uri="{FF2B5EF4-FFF2-40B4-BE49-F238E27FC236}">
                  <a16:creationId xmlns:a16="http://schemas.microsoft.com/office/drawing/2014/main" id="{19CC74C7-4609-024E-4F0A-B624E0DFC6FE}"/>
                </a:ext>
              </a:extLst>
            </p:cNvPr>
            <p:cNvGrpSpPr/>
            <p:nvPr/>
          </p:nvGrpSpPr>
          <p:grpSpPr>
            <a:xfrm>
              <a:off x="9116552" y="-257775"/>
              <a:ext cx="62687" cy="3482137"/>
              <a:chOff x="8380832" y="803811"/>
              <a:chExt cx="47991" cy="2665789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EEFB272-1D0C-A723-B6F3-E88F32F4CDAD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AFA6892-2E50-9F39-ADF1-22C14891A93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1814F9BA-7CA6-FE97-506E-05AB395DA2B8}"/>
                </a:ext>
              </a:extLst>
            </p:cNvPr>
            <p:cNvGrpSpPr/>
            <p:nvPr/>
          </p:nvGrpSpPr>
          <p:grpSpPr>
            <a:xfrm>
              <a:off x="8352672" y="448152"/>
              <a:ext cx="1580596" cy="861286"/>
              <a:chOff x="7796035" y="1344241"/>
              <a:chExt cx="1210043" cy="659367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58AC5D-FA29-0DA3-8BAD-4F0791345238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2971E36-209C-55AC-81FD-69E3FE1D5243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5" name="Graphic 1009">
              <a:extLst>
                <a:ext uri="{FF2B5EF4-FFF2-40B4-BE49-F238E27FC236}">
                  <a16:creationId xmlns:a16="http://schemas.microsoft.com/office/drawing/2014/main" id="{DEBA172A-265F-ECC9-87D7-07DD9A08C5EE}"/>
                </a:ext>
              </a:extLst>
            </p:cNvPr>
            <p:cNvGrpSpPr/>
            <p:nvPr/>
          </p:nvGrpSpPr>
          <p:grpSpPr>
            <a:xfrm>
              <a:off x="8735510" y="3053832"/>
              <a:ext cx="993062" cy="1105649"/>
              <a:chOff x="8089121" y="3339049"/>
              <a:chExt cx="760250" cy="846442"/>
            </a:xfrm>
          </p:grpSpPr>
          <p:grpSp>
            <p:nvGrpSpPr>
              <p:cNvPr id="76" name="Graphic 1009">
                <a:extLst>
                  <a:ext uri="{FF2B5EF4-FFF2-40B4-BE49-F238E27FC236}">
                    <a16:creationId xmlns:a16="http://schemas.microsoft.com/office/drawing/2014/main" id="{19212320-84BA-6AA2-C85F-67C55BE7CA22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53C8631-687A-90DE-8179-D9E166A3E21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0E4B6B7-B9FD-DA4E-2D78-47D6D0569ABE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13D7DA8-CDF8-80FB-31D1-C257EC3A8727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CCB3319-A156-D9A7-3BCB-5ADE70E00CEB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C273946-9E70-7A65-367C-DC96D7CC2227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F57FBCC-ACA8-E84C-CC9D-3EBEB00E3C32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942336E-175C-4F64-B788-A0625FF5DE46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9E426FE-F19C-645A-6B09-7B1ED752E079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7" name="Graphic 1009">
                <a:extLst>
                  <a:ext uri="{FF2B5EF4-FFF2-40B4-BE49-F238E27FC236}">
                    <a16:creationId xmlns:a16="http://schemas.microsoft.com/office/drawing/2014/main" id="{5F312F68-FB06-2F0F-0A4F-6F2E3ECD04E5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04E95BF-BBDD-2C20-9C36-CBF99F47DA21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9F85649-6A87-E3B5-BBA9-73EAEEC6AC4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7133734-753A-DC40-A4AD-5367636EE15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AF43347-9E78-567E-FCD3-5B3888C7D762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0BFCAB6-20AD-A52D-1767-E3127D326DB0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3" name="Graphic 1009">
                  <a:extLst>
                    <a:ext uri="{FF2B5EF4-FFF2-40B4-BE49-F238E27FC236}">
                      <a16:creationId xmlns:a16="http://schemas.microsoft.com/office/drawing/2014/main" id="{D29D3FF5-9349-548E-A8D6-3C7F3BE6916E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9E73B77A-B899-AACB-BAE3-2CF74CA6DAFF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D92FF3AC-0F3D-9A76-B56C-50B604D547A9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FD067BA0-634C-203D-ADED-8855585293CE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409EDA-B5C3-01A7-77A8-53ACCE568A4A}"/>
              </a:ext>
            </a:extLst>
          </p:cNvPr>
          <p:cNvGrpSpPr/>
          <p:nvPr/>
        </p:nvGrpSpPr>
        <p:grpSpPr>
          <a:xfrm>
            <a:off x="10637483" y="-257775"/>
            <a:ext cx="655874" cy="3374301"/>
            <a:chOff x="10637483" y="-257775"/>
            <a:chExt cx="655874" cy="3374301"/>
          </a:xfrm>
        </p:grpSpPr>
        <p:grpSp>
          <p:nvGrpSpPr>
            <p:cNvPr id="66" name="Graphic 1009">
              <a:extLst>
                <a:ext uri="{FF2B5EF4-FFF2-40B4-BE49-F238E27FC236}">
                  <a16:creationId xmlns:a16="http://schemas.microsoft.com/office/drawing/2014/main" id="{9689AE1E-FDBC-F500-96FD-E487879C1B09}"/>
                </a:ext>
              </a:extLst>
            </p:cNvPr>
            <p:cNvGrpSpPr/>
            <p:nvPr/>
          </p:nvGrpSpPr>
          <p:grpSpPr>
            <a:xfrm>
              <a:off x="10883542" y="-257775"/>
              <a:ext cx="62687" cy="2976369"/>
              <a:chOff x="9733571" y="803811"/>
              <a:chExt cx="47991" cy="2278593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421CAFC-BC06-D650-840E-3DB0A15C6AF8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F6DBA11-BF66-A4CC-6012-8140F4BE2C53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5" name="Graphic 1009">
              <a:extLst>
                <a:ext uri="{FF2B5EF4-FFF2-40B4-BE49-F238E27FC236}">
                  <a16:creationId xmlns:a16="http://schemas.microsoft.com/office/drawing/2014/main" id="{E55804FC-646B-585F-9A06-9F72996E6359}"/>
                </a:ext>
              </a:extLst>
            </p:cNvPr>
            <p:cNvGrpSpPr/>
            <p:nvPr/>
          </p:nvGrpSpPr>
          <p:grpSpPr>
            <a:xfrm>
              <a:off x="10684739" y="548251"/>
              <a:ext cx="608618" cy="676316"/>
              <a:chOff x="9581375" y="1420873"/>
              <a:chExt cx="465934" cy="517761"/>
            </a:xfrm>
          </p:grpSpPr>
          <p:grpSp>
            <p:nvGrpSpPr>
              <p:cNvPr id="96" name="Graphic 1009">
                <a:extLst>
                  <a:ext uri="{FF2B5EF4-FFF2-40B4-BE49-F238E27FC236}">
                    <a16:creationId xmlns:a16="http://schemas.microsoft.com/office/drawing/2014/main" id="{CBAE99C2-A7D8-B742-219D-C52318D152E0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919D5C3-BC2F-CDC2-F6CF-49639B97F084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EB3DC706-573E-A15E-32B1-138A647739AA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5B0294F-2935-6246-36AB-892445DB2501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7CE322-EE73-856F-B769-212E5E3AD2B7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" name="Graphic 1009">
                <a:extLst>
                  <a:ext uri="{FF2B5EF4-FFF2-40B4-BE49-F238E27FC236}">
                    <a16:creationId xmlns:a16="http://schemas.microsoft.com/office/drawing/2014/main" id="{E3695AF5-5AEC-46E7-9211-DB2F64F28919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2BB2AC93-87E3-A8DE-8F0E-2E44310F0CE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07BABEB-E2CE-A8D2-6549-F30C7A28D86F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00" name="Graphic 1009">
                  <a:extLst>
                    <a:ext uri="{FF2B5EF4-FFF2-40B4-BE49-F238E27FC236}">
                      <a16:creationId xmlns:a16="http://schemas.microsoft.com/office/drawing/2014/main" id="{730F9013-BB0B-2FEA-049E-58F98C2F069D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BDEE8965-1E86-996F-CE23-0C9F56092A09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44DEA5B-C77A-69EE-758C-D7C97D7AF890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07" name="Graphic 1009">
              <a:extLst>
                <a:ext uri="{FF2B5EF4-FFF2-40B4-BE49-F238E27FC236}">
                  <a16:creationId xmlns:a16="http://schemas.microsoft.com/office/drawing/2014/main" id="{9219A2CC-3603-611A-7304-010E393E906F}"/>
                </a:ext>
              </a:extLst>
            </p:cNvPr>
            <p:cNvGrpSpPr/>
            <p:nvPr/>
          </p:nvGrpSpPr>
          <p:grpSpPr>
            <a:xfrm rot="20700000">
              <a:off x="10637483" y="2555654"/>
              <a:ext cx="586145" cy="560872"/>
              <a:chOff x="9515774" y="2957664"/>
              <a:chExt cx="448730" cy="429382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D97E17-4304-E21B-D014-FB876609AD49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B785999-2A90-668D-680B-40F7C8F24B7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61ADB0-752E-1259-0982-FAD76311ED4C}"/>
              </a:ext>
            </a:extLst>
          </p:cNvPr>
          <p:cNvSpPr txBox="1"/>
          <p:nvPr/>
        </p:nvSpPr>
        <p:spPr>
          <a:xfrm>
            <a:off x="3715380" y="2331736"/>
            <a:ext cx="4761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Thank You !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C4DFC2-7346-6DB6-BE45-48E6592608D9}"/>
              </a:ext>
            </a:extLst>
          </p:cNvPr>
          <p:cNvSpPr txBox="1"/>
          <p:nvPr/>
        </p:nvSpPr>
        <p:spPr>
          <a:xfrm>
            <a:off x="4153997" y="3665580"/>
            <a:ext cx="3884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did baby corn say to momma corn????</a:t>
            </a:r>
          </a:p>
          <a:p>
            <a:pPr algn="ctr"/>
            <a:endParaRPr lang="en-IN" sz="1400" b="1" i="1" dirty="0">
              <a:solidFill>
                <a:srgbClr val="1226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“Where’s Popcorn?” </a:t>
            </a:r>
          </a:p>
        </p:txBody>
      </p:sp>
    </p:spTree>
    <p:extLst>
      <p:ext uri="{BB962C8B-B14F-4D97-AF65-F5344CB8AC3E}">
        <p14:creationId xmlns:p14="http://schemas.microsoft.com/office/powerpoint/2010/main" val="365688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E5418D-EC63-72D3-1843-C78D2CD6F6D5}"/>
              </a:ext>
            </a:extLst>
          </p:cNvPr>
          <p:cNvGrpSpPr/>
          <p:nvPr/>
        </p:nvGrpSpPr>
        <p:grpSpPr>
          <a:xfrm>
            <a:off x="-1146071" y="4719865"/>
            <a:ext cx="14557271" cy="2084640"/>
            <a:chOff x="-1146071" y="4184138"/>
            <a:chExt cx="14557271" cy="473426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93CB5-BEC7-A5E9-C77D-AD8A826AB2E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CA8623-2DBE-273E-D4A1-ADDA5E093F1E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D2271B-0C69-4D34-22A5-85BD8786925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60B398-030D-3015-BFCF-C96E795F21D7}"/>
                </a:ext>
              </a:extLst>
            </p:cNvPr>
            <p:cNvSpPr/>
            <p:nvPr/>
          </p:nvSpPr>
          <p:spPr>
            <a:xfrm>
              <a:off x="-1116985" y="4604820"/>
              <a:ext cx="4925055" cy="3140941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AB3264-EEE3-9781-DEF6-1C26873E3079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7F4F2A-FFE6-0ECB-E545-E3E7F58BB0A0}"/>
                </a:ext>
              </a:extLst>
            </p:cNvPr>
            <p:cNvSpPr/>
            <p:nvPr/>
          </p:nvSpPr>
          <p:spPr>
            <a:xfrm rot="21288722">
              <a:off x="2819207" y="4184138"/>
              <a:ext cx="6923051" cy="4734269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FBA9AC2-79D7-2743-8BD3-1F44F3129A00}"/>
              </a:ext>
            </a:extLst>
          </p:cNvPr>
          <p:cNvGrpSpPr/>
          <p:nvPr/>
        </p:nvGrpSpPr>
        <p:grpSpPr>
          <a:xfrm>
            <a:off x="10378188" y="-632532"/>
            <a:ext cx="470787" cy="3093864"/>
            <a:chOff x="10378188" y="-632532"/>
            <a:chExt cx="470787" cy="3093864"/>
          </a:xfrm>
        </p:grpSpPr>
        <p:grpSp>
          <p:nvGrpSpPr>
            <p:cNvPr id="839" name="Graphic 1009">
              <a:extLst>
                <a:ext uri="{FF2B5EF4-FFF2-40B4-BE49-F238E27FC236}">
                  <a16:creationId xmlns:a16="http://schemas.microsoft.com/office/drawing/2014/main" id="{452AE94E-127C-F7F1-667F-97D75C9C3AA7}"/>
                </a:ext>
              </a:extLst>
            </p:cNvPr>
            <p:cNvGrpSpPr/>
            <p:nvPr/>
          </p:nvGrpSpPr>
          <p:grpSpPr>
            <a:xfrm>
              <a:off x="10573802" y="-632532"/>
              <a:ext cx="62687" cy="2976369"/>
              <a:chOff x="2442351" y="803811"/>
              <a:chExt cx="47991" cy="2278593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1A10A042-72C4-A821-10A7-CBB106230E92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7561DBA2-296D-BEDE-A443-FCED250540CE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2" name="Graphic 1009">
              <a:extLst>
                <a:ext uri="{FF2B5EF4-FFF2-40B4-BE49-F238E27FC236}">
                  <a16:creationId xmlns:a16="http://schemas.microsoft.com/office/drawing/2014/main" id="{B045968B-2C22-AB59-C05F-B2740E695A45}"/>
                </a:ext>
              </a:extLst>
            </p:cNvPr>
            <p:cNvGrpSpPr/>
            <p:nvPr/>
          </p:nvGrpSpPr>
          <p:grpSpPr>
            <a:xfrm>
              <a:off x="10378188" y="1984338"/>
              <a:ext cx="470787" cy="476994"/>
              <a:chOff x="2259311" y="1748046"/>
              <a:chExt cx="360416" cy="365168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B484A4A0-0658-A80D-00B2-257FAB3F6B7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F21A1F1C-DC1A-6AE0-2C43-BEDB498511A2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8D292F7A-C899-AE1C-A262-40A26FF03C81}"/>
              </a:ext>
            </a:extLst>
          </p:cNvPr>
          <p:cNvGrpSpPr/>
          <p:nvPr/>
        </p:nvGrpSpPr>
        <p:grpSpPr>
          <a:xfrm>
            <a:off x="1308100" y="-632532"/>
            <a:ext cx="470787" cy="3093864"/>
            <a:chOff x="1308100" y="-632532"/>
            <a:chExt cx="470787" cy="3093864"/>
          </a:xfrm>
        </p:grpSpPr>
        <p:grpSp>
          <p:nvGrpSpPr>
            <p:cNvPr id="845" name="Graphic 1009">
              <a:extLst>
                <a:ext uri="{FF2B5EF4-FFF2-40B4-BE49-F238E27FC236}">
                  <a16:creationId xmlns:a16="http://schemas.microsoft.com/office/drawing/2014/main" id="{558F15BC-9A9B-FDD8-87D4-E91DC648B0D7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E8F94BB7-8931-8D81-9F82-BDB18BC0F0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7280701-273F-AB44-96A7-DC2DDEFF915B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8" name="Graphic 1009">
              <a:extLst>
                <a:ext uri="{FF2B5EF4-FFF2-40B4-BE49-F238E27FC236}">
                  <a16:creationId xmlns:a16="http://schemas.microsoft.com/office/drawing/2014/main" id="{26C919ED-15C5-6A67-6811-52D88ED9EC50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26406850-2C1E-C5E8-3BA1-F21EF8A6BB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9FAA5ED4-27DE-9E77-8D58-BF28A52970E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77A22873-A149-720D-4F10-5673F4F70F66}"/>
              </a:ext>
            </a:extLst>
          </p:cNvPr>
          <p:cNvGrpSpPr/>
          <p:nvPr/>
        </p:nvGrpSpPr>
        <p:grpSpPr>
          <a:xfrm>
            <a:off x="2594790" y="-1488185"/>
            <a:ext cx="676663" cy="3118542"/>
            <a:chOff x="2451481" y="-1488185"/>
            <a:chExt cx="676663" cy="3118542"/>
          </a:xfrm>
        </p:grpSpPr>
        <p:grpSp>
          <p:nvGrpSpPr>
            <p:cNvPr id="851" name="Graphic 1009">
              <a:extLst>
                <a:ext uri="{FF2B5EF4-FFF2-40B4-BE49-F238E27FC236}">
                  <a16:creationId xmlns:a16="http://schemas.microsoft.com/office/drawing/2014/main" id="{17C686E8-44B9-7A24-E2A0-1608DC37C297}"/>
                </a:ext>
              </a:extLst>
            </p:cNvPr>
            <p:cNvGrpSpPr/>
            <p:nvPr/>
          </p:nvGrpSpPr>
          <p:grpSpPr>
            <a:xfrm>
              <a:off x="2711453" y="-1488185"/>
              <a:ext cx="62687" cy="2976369"/>
              <a:chOff x="2442351" y="803811"/>
              <a:chExt cx="47991" cy="2278593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3F4B398-9F60-B2AC-859B-F9B5C9466C0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5091525-25FD-214D-2F92-852256E7E4B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36" name="Graphic 1009">
              <a:extLst>
                <a:ext uri="{FF2B5EF4-FFF2-40B4-BE49-F238E27FC236}">
                  <a16:creationId xmlns:a16="http://schemas.microsoft.com/office/drawing/2014/main" id="{62589425-F8E5-B1B9-6A6D-3DD7E0CBADC9}"/>
                </a:ext>
              </a:extLst>
            </p:cNvPr>
            <p:cNvGrpSpPr/>
            <p:nvPr/>
          </p:nvGrpSpPr>
          <p:grpSpPr>
            <a:xfrm>
              <a:off x="2451481" y="824309"/>
              <a:ext cx="676663" cy="806048"/>
              <a:chOff x="3606477" y="1391566"/>
              <a:chExt cx="518027" cy="617079"/>
            </a:xfrm>
          </p:grpSpPr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C09F0577-6BBD-309C-4587-5600728DBDCE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4E8F7E6E-61F8-DFE6-04E9-DF6ECE2C6D03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857" name="TextBox 856">
            <a:extLst>
              <a:ext uri="{FF2B5EF4-FFF2-40B4-BE49-F238E27FC236}">
                <a16:creationId xmlns:a16="http://schemas.microsoft.com/office/drawing/2014/main" id="{DD590994-6326-594F-5179-153D45C0B690}"/>
              </a:ext>
            </a:extLst>
          </p:cNvPr>
          <p:cNvSpPr txBox="1"/>
          <p:nvPr/>
        </p:nvSpPr>
        <p:spPr>
          <a:xfrm>
            <a:off x="162849" y="1626736"/>
            <a:ext cx="649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r>
              <a:rPr lang="en-US" dirty="0"/>
              <a:t>BACK STORY</a:t>
            </a:r>
            <a:endParaRPr lang="en-IN" dirty="0"/>
          </a:p>
        </p:txBody>
      </p: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3C2383D1-8B09-46D7-8B68-7640DDE9393E}"/>
              </a:ext>
            </a:extLst>
          </p:cNvPr>
          <p:cNvGrpSpPr/>
          <p:nvPr/>
        </p:nvGrpSpPr>
        <p:grpSpPr>
          <a:xfrm>
            <a:off x="4087356" y="-1637024"/>
            <a:ext cx="470787" cy="3093864"/>
            <a:chOff x="1308100" y="-632532"/>
            <a:chExt cx="470787" cy="3093864"/>
          </a:xfrm>
        </p:grpSpPr>
        <p:grpSp>
          <p:nvGrpSpPr>
            <p:cNvPr id="860" name="Graphic 1009">
              <a:extLst>
                <a:ext uri="{FF2B5EF4-FFF2-40B4-BE49-F238E27FC236}">
                  <a16:creationId xmlns:a16="http://schemas.microsoft.com/office/drawing/2014/main" id="{4CB03D79-F9D9-5B5E-AAB0-8046C0AD8965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66DFDEA7-9404-A266-BC97-C57E60E67BC6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8607332B-CE6E-72B4-96A1-7E66F36CB89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1" name="Graphic 1009">
              <a:extLst>
                <a:ext uri="{FF2B5EF4-FFF2-40B4-BE49-F238E27FC236}">
                  <a16:creationId xmlns:a16="http://schemas.microsoft.com/office/drawing/2014/main" id="{A91F2D18-22DE-F4A3-1E69-8A594315116E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FA0C9C63-951E-FD89-A7CF-50549F81BF10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09F36534-A9C7-01B1-B1E5-8FB60B7A044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9BD7BBD5-5E06-82AB-CF9D-62E335DD7B1B}"/>
              </a:ext>
            </a:extLst>
          </p:cNvPr>
          <p:cNvGrpSpPr/>
          <p:nvPr/>
        </p:nvGrpSpPr>
        <p:grpSpPr>
          <a:xfrm>
            <a:off x="6880598" y="-1637024"/>
            <a:ext cx="470787" cy="3093864"/>
            <a:chOff x="1308100" y="-632532"/>
            <a:chExt cx="470787" cy="3093864"/>
          </a:xfrm>
        </p:grpSpPr>
        <p:grpSp>
          <p:nvGrpSpPr>
            <p:cNvPr id="867" name="Graphic 1009">
              <a:extLst>
                <a:ext uri="{FF2B5EF4-FFF2-40B4-BE49-F238E27FC236}">
                  <a16:creationId xmlns:a16="http://schemas.microsoft.com/office/drawing/2014/main" id="{F02E7C20-4FE2-7821-EBCD-ABF0DEB0165F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C388B91C-6B50-243F-AFDA-9D095DC0689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FE78919-77CB-31E4-358C-51607652FAD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8" name="Graphic 1009">
              <a:extLst>
                <a:ext uri="{FF2B5EF4-FFF2-40B4-BE49-F238E27FC236}">
                  <a16:creationId xmlns:a16="http://schemas.microsoft.com/office/drawing/2014/main" id="{F5F70AEB-958E-538D-F8E6-ED999FC44B39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868F7165-D5A4-7526-FA58-2F583E8AE9C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122CAC4-F848-C259-7D49-5BA00766B7C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107117B7-6EF8-1B4A-E8E4-26788323130E}"/>
              </a:ext>
            </a:extLst>
          </p:cNvPr>
          <p:cNvGrpSpPr/>
          <p:nvPr/>
        </p:nvGrpSpPr>
        <p:grpSpPr>
          <a:xfrm>
            <a:off x="5374046" y="-1237219"/>
            <a:ext cx="690649" cy="3195391"/>
            <a:chOff x="5468342" y="-1237219"/>
            <a:chExt cx="690649" cy="3195391"/>
          </a:xfrm>
        </p:grpSpPr>
        <p:grpSp>
          <p:nvGrpSpPr>
            <p:cNvPr id="882" name="Graphic 1009">
              <a:extLst>
                <a:ext uri="{FF2B5EF4-FFF2-40B4-BE49-F238E27FC236}">
                  <a16:creationId xmlns:a16="http://schemas.microsoft.com/office/drawing/2014/main" id="{A4DB179E-23CD-53FD-846E-EF5F4D81DA3E}"/>
                </a:ext>
              </a:extLst>
            </p:cNvPr>
            <p:cNvGrpSpPr/>
            <p:nvPr/>
          </p:nvGrpSpPr>
          <p:grpSpPr>
            <a:xfrm>
              <a:off x="5719636" y="-1237219"/>
              <a:ext cx="62687" cy="2976369"/>
              <a:chOff x="2442351" y="803811"/>
              <a:chExt cx="47991" cy="2278593"/>
            </a:xfrm>
          </p:grpSpPr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F2A3E4CC-8F25-EE2E-7A83-C08B05397EE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97A51DD9-4AAF-49B5-C96D-BB2FF36AC32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73" name="Graphic 1009">
              <a:extLst>
                <a:ext uri="{FF2B5EF4-FFF2-40B4-BE49-F238E27FC236}">
                  <a16:creationId xmlns:a16="http://schemas.microsoft.com/office/drawing/2014/main" id="{5304D222-5C2A-5277-71B6-C07187C4ABCC}"/>
                </a:ext>
              </a:extLst>
            </p:cNvPr>
            <p:cNvGrpSpPr/>
            <p:nvPr/>
          </p:nvGrpSpPr>
          <p:grpSpPr>
            <a:xfrm>
              <a:off x="5468342" y="1402403"/>
              <a:ext cx="690649" cy="555769"/>
              <a:chOff x="2254399" y="2958167"/>
              <a:chExt cx="528734" cy="425475"/>
            </a:xfrm>
          </p:grpSpPr>
          <p:grpSp>
            <p:nvGrpSpPr>
              <p:cNvPr id="874" name="Graphic 1009">
                <a:extLst>
                  <a:ext uri="{FF2B5EF4-FFF2-40B4-BE49-F238E27FC236}">
                    <a16:creationId xmlns:a16="http://schemas.microsoft.com/office/drawing/2014/main" id="{E7D1A9B4-2477-5878-9A68-3A57367FB25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A4160605-ACC1-328B-87EB-D329409F521D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9D0A4FF3-B06E-CB2F-4508-98A6449B0177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56C06697-F207-B37E-2869-8D12B7FFCB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75" name="Graphic 1009">
                <a:extLst>
                  <a:ext uri="{FF2B5EF4-FFF2-40B4-BE49-F238E27FC236}">
                    <a16:creationId xmlns:a16="http://schemas.microsoft.com/office/drawing/2014/main" id="{9B589E3B-C7A5-2D99-126B-E85DBDBF35BB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F301D2F3-9BCB-7150-77B7-A683EAE1116E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3E2E10D-5CBB-0F98-F9C0-434051B2CCF1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25D9A704-DA51-6586-32F9-A2EE8ACC5F8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C68094-5B52-3D21-3B90-5ECF251A49EE}"/>
              </a:ext>
            </a:extLst>
          </p:cNvPr>
          <p:cNvGrpSpPr/>
          <p:nvPr/>
        </p:nvGrpSpPr>
        <p:grpSpPr>
          <a:xfrm>
            <a:off x="8429525" y="-1488185"/>
            <a:ext cx="864879" cy="3550535"/>
            <a:chOff x="8429525" y="-1488185"/>
            <a:chExt cx="864879" cy="3550535"/>
          </a:xfrm>
        </p:grpSpPr>
        <p:grpSp>
          <p:nvGrpSpPr>
            <p:cNvPr id="854" name="Graphic 1009">
              <a:extLst>
                <a:ext uri="{FF2B5EF4-FFF2-40B4-BE49-F238E27FC236}">
                  <a16:creationId xmlns:a16="http://schemas.microsoft.com/office/drawing/2014/main" id="{CA1F1702-7F40-DA35-E617-B63E787ED1BA}"/>
                </a:ext>
              </a:extLst>
            </p:cNvPr>
            <p:cNvGrpSpPr/>
            <p:nvPr/>
          </p:nvGrpSpPr>
          <p:grpSpPr>
            <a:xfrm>
              <a:off x="8852627" y="-1488185"/>
              <a:ext cx="62687" cy="2976369"/>
              <a:chOff x="2442351" y="803811"/>
              <a:chExt cx="47991" cy="2278593"/>
            </a:xfrm>
          </p:grpSpPr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68EF4ACB-81C2-6488-DA80-5C12432805F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1576773-71DE-B388-7592-3BDD89F4D79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A5139643-95D8-F2E6-DDC1-82F1BFA64D06}"/>
                </a:ext>
              </a:extLst>
            </p:cNvPr>
            <p:cNvGrpSpPr/>
            <p:nvPr/>
          </p:nvGrpSpPr>
          <p:grpSpPr>
            <a:xfrm rot="3884993">
              <a:off x="8446960" y="1214906"/>
              <a:ext cx="830009" cy="864879"/>
              <a:chOff x="12692073" y="3326770"/>
              <a:chExt cx="580257" cy="604635"/>
            </a:xfrm>
          </p:grpSpPr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ACC4B8C2-179D-6110-D68B-33419250C4F4}"/>
                  </a:ext>
                </a:extLst>
              </p:cNvPr>
              <p:cNvSpPr/>
              <p:nvPr/>
            </p:nvSpPr>
            <p:spPr>
              <a:xfrm>
                <a:off x="12763726" y="3335881"/>
                <a:ext cx="508604" cy="595524"/>
              </a:xfrm>
              <a:custGeom>
                <a:avLst/>
                <a:gdLst>
                  <a:gd name="connsiteX0" fmla="*/ 457704 w 586468"/>
                  <a:gd name="connsiteY0" fmla="*/ 96164 h 686695"/>
                  <a:gd name="connsiteX1" fmla="*/ 465339 w 586468"/>
                  <a:gd name="connsiteY1" fmla="*/ 39996 h 686695"/>
                  <a:gd name="connsiteX2" fmla="*/ 387357 w 586468"/>
                  <a:gd name="connsiteY2" fmla="*/ 3701 h 686695"/>
                  <a:gd name="connsiteX3" fmla="*/ 348215 w 586468"/>
                  <a:gd name="connsiteY3" fmla="*/ 50902 h 686695"/>
                  <a:gd name="connsiteX4" fmla="*/ 24777 w 586468"/>
                  <a:gd name="connsiteY4" fmla="*/ 221043 h 686695"/>
                  <a:gd name="connsiteX5" fmla="*/ 138871 w 586468"/>
                  <a:gd name="connsiteY5" fmla="*/ 588107 h 686695"/>
                  <a:gd name="connsiteX6" fmla="*/ 129298 w 586468"/>
                  <a:gd name="connsiteY6" fmla="*/ 646699 h 686695"/>
                  <a:gd name="connsiteX7" fmla="*/ 207279 w 586468"/>
                  <a:gd name="connsiteY7" fmla="*/ 682994 h 686695"/>
                  <a:gd name="connsiteX8" fmla="*/ 247209 w 586468"/>
                  <a:gd name="connsiteY8" fmla="*/ 628461 h 686695"/>
                  <a:gd name="connsiteX9" fmla="*/ 561679 w 586468"/>
                  <a:gd name="connsiteY9" fmla="*/ 456684 h 686695"/>
                  <a:gd name="connsiteX10" fmla="*/ 457643 w 586468"/>
                  <a:gd name="connsiteY10" fmla="*/ 96164 h 68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6468" h="686695">
                    <a:moveTo>
                      <a:pt x="457704" y="96164"/>
                    </a:moveTo>
                    <a:cubicBezTo>
                      <a:pt x="468974" y="80410"/>
                      <a:pt x="472488" y="59567"/>
                      <a:pt x="465339" y="39996"/>
                    </a:cubicBezTo>
                    <a:cubicBezTo>
                      <a:pt x="453826" y="8427"/>
                      <a:pt x="418925" y="-7811"/>
                      <a:pt x="387357" y="3701"/>
                    </a:cubicBezTo>
                    <a:cubicBezTo>
                      <a:pt x="366029" y="11457"/>
                      <a:pt x="351729" y="29998"/>
                      <a:pt x="348215" y="50902"/>
                    </a:cubicBezTo>
                    <a:cubicBezTo>
                      <a:pt x="216852" y="25696"/>
                      <a:pt x="80764" y="93316"/>
                      <a:pt x="24777" y="221043"/>
                    </a:cubicBezTo>
                    <a:cubicBezTo>
                      <a:pt x="-34663" y="356526"/>
                      <a:pt x="16537" y="512489"/>
                      <a:pt x="138871" y="588107"/>
                    </a:cubicBezTo>
                    <a:cubicBezTo>
                      <a:pt x="126207" y="604103"/>
                      <a:pt x="121784" y="626098"/>
                      <a:pt x="129298" y="646699"/>
                    </a:cubicBezTo>
                    <a:cubicBezTo>
                      <a:pt x="140810" y="678268"/>
                      <a:pt x="175711" y="694506"/>
                      <a:pt x="207279" y="682994"/>
                    </a:cubicBezTo>
                    <a:cubicBezTo>
                      <a:pt x="231091" y="674329"/>
                      <a:pt x="246179" y="652274"/>
                      <a:pt x="247209" y="628461"/>
                    </a:cubicBezTo>
                    <a:cubicBezTo>
                      <a:pt x="375784" y="649002"/>
                      <a:pt x="506904" y="581442"/>
                      <a:pt x="561679" y="456684"/>
                    </a:cubicBezTo>
                    <a:cubicBezTo>
                      <a:pt x="619484" y="325019"/>
                      <a:pt x="572707" y="173964"/>
                      <a:pt x="457643" y="961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5A2D6143-673B-C2D8-5A6B-5ABB16CE99D8}"/>
                  </a:ext>
                </a:extLst>
              </p:cNvPr>
              <p:cNvSpPr/>
              <p:nvPr/>
            </p:nvSpPr>
            <p:spPr>
              <a:xfrm>
                <a:off x="13027116" y="3644311"/>
                <a:ext cx="64722" cy="43877"/>
              </a:xfrm>
              <a:custGeom>
                <a:avLst/>
                <a:gdLst>
                  <a:gd name="connsiteX0" fmla="*/ 67802 w 74631"/>
                  <a:gd name="connsiteY0" fmla="*/ 50594 h 50594"/>
                  <a:gd name="connsiteX1" fmla="*/ 58168 w 74631"/>
                  <a:gd name="connsiteY1" fmla="*/ 42717 h 50594"/>
                  <a:gd name="connsiteX2" fmla="*/ 61682 w 74631"/>
                  <a:gd name="connsiteY2" fmla="*/ 31992 h 50594"/>
                  <a:gd name="connsiteX3" fmla="*/ 0 w 74631"/>
                  <a:gd name="connsiteY3" fmla="*/ 12421 h 50594"/>
                  <a:gd name="connsiteX4" fmla="*/ 848 w 74631"/>
                  <a:gd name="connsiteY4" fmla="*/ 0 h 50594"/>
                  <a:gd name="connsiteX5" fmla="*/ 73134 w 74631"/>
                  <a:gd name="connsiteY5" fmla="*/ 27024 h 50594"/>
                  <a:gd name="connsiteX6" fmla="*/ 67863 w 74631"/>
                  <a:gd name="connsiteY6" fmla="*/ 50533 h 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4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4027E773-82EB-38B2-CAEF-5BD4A58D04E7}"/>
                  </a:ext>
                </a:extLst>
              </p:cNvPr>
              <p:cNvSpPr/>
              <p:nvPr/>
            </p:nvSpPr>
            <p:spPr>
              <a:xfrm>
                <a:off x="12938942" y="3674893"/>
                <a:ext cx="47493" cy="92745"/>
              </a:xfrm>
              <a:custGeom>
                <a:avLst/>
                <a:gdLst>
                  <a:gd name="connsiteX0" fmla="*/ 6605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5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5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8"/>
                      <a:pt x="41263" y="2484"/>
                    </a:cubicBezTo>
                    <a:lnTo>
                      <a:pt x="53442" y="0"/>
                    </a:lnTo>
                    <a:cubicBezTo>
                      <a:pt x="53563" y="666"/>
                      <a:pt x="66833" y="69135"/>
                      <a:pt x="6605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D57D6937-95DD-F80E-D6FF-0A81705A9F11}"/>
                  </a:ext>
                </a:extLst>
              </p:cNvPr>
              <p:cNvSpPr/>
              <p:nvPr/>
            </p:nvSpPr>
            <p:spPr>
              <a:xfrm>
                <a:off x="13011511" y="3509634"/>
                <a:ext cx="47493" cy="92745"/>
              </a:xfrm>
              <a:custGeom>
                <a:avLst/>
                <a:gdLst>
                  <a:gd name="connsiteX0" fmla="*/ 6604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4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4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9"/>
                      <a:pt x="41263" y="2484"/>
                    </a:cubicBezTo>
                    <a:lnTo>
                      <a:pt x="53442" y="0"/>
                    </a:lnTo>
                    <a:cubicBezTo>
                      <a:pt x="53563" y="667"/>
                      <a:pt x="66833" y="69135"/>
                      <a:pt x="6604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EBBD07C5-2220-ED70-6835-C84E81AE1EFD}"/>
                  </a:ext>
                </a:extLst>
              </p:cNvPr>
              <p:cNvSpPr/>
              <p:nvPr/>
            </p:nvSpPr>
            <p:spPr>
              <a:xfrm>
                <a:off x="13117182" y="3637375"/>
                <a:ext cx="66732" cy="135361"/>
              </a:xfrm>
              <a:custGeom>
                <a:avLst/>
                <a:gdLst>
                  <a:gd name="connsiteX0" fmla="*/ 6604 w 76948"/>
                  <a:gd name="connsiteY0" fmla="*/ 156084 h 156084"/>
                  <a:gd name="connsiteX1" fmla="*/ 0 w 76948"/>
                  <a:gd name="connsiteY1" fmla="*/ 145541 h 156084"/>
                  <a:gd name="connsiteX2" fmla="*/ 62833 w 76948"/>
                  <a:gd name="connsiteY2" fmla="*/ 2484 h 156084"/>
                  <a:gd name="connsiteX3" fmla="*/ 75012 w 76948"/>
                  <a:gd name="connsiteY3" fmla="*/ 0 h 156084"/>
                  <a:gd name="connsiteX4" fmla="*/ 6604 w 76948"/>
                  <a:gd name="connsiteY4" fmla="*/ 156084 h 15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4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F3D337DD-1F67-E621-05A1-2CEB30B52F44}"/>
                  </a:ext>
                </a:extLst>
              </p:cNvPr>
              <p:cNvSpPr/>
              <p:nvPr/>
            </p:nvSpPr>
            <p:spPr>
              <a:xfrm>
                <a:off x="13042776" y="3326770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23C01E0F-2E67-D36F-02F5-B15239F43336}"/>
                  </a:ext>
                </a:extLst>
              </p:cNvPr>
              <p:cNvSpPr/>
              <p:nvPr/>
            </p:nvSpPr>
            <p:spPr>
              <a:xfrm>
                <a:off x="12850453" y="3816771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C9C330E-1BD5-10B1-9D36-B471C46FDA32}"/>
                  </a:ext>
                </a:extLst>
              </p:cNvPr>
              <p:cNvSpPr/>
              <p:nvPr/>
            </p:nvSpPr>
            <p:spPr>
              <a:xfrm>
                <a:off x="12741524" y="3366337"/>
                <a:ext cx="508550" cy="508550"/>
              </a:xfrm>
              <a:custGeom>
                <a:avLst/>
                <a:gdLst>
                  <a:gd name="connsiteX0" fmla="*/ 586406 w 586405"/>
                  <a:gd name="connsiteY0" fmla="*/ 293203 h 586405"/>
                  <a:gd name="connsiteX1" fmla="*/ 293203 w 586405"/>
                  <a:gd name="connsiteY1" fmla="*/ 586406 h 586405"/>
                  <a:gd name="connsiteX2" fmla="*/ 0 w 586405"/>
                  <a:gd name="connsiteY2" fmla="*/ 293203 h 586405"/>
                  <a:gd name="connsiteX3" fmla="*/ 293203 w 586405"/>
                  <a:gd name="connsiteY3" fmla="*/ 0 h 586405"/>
                  <a:gd name="connsiteX4" fmla="*/ 586406 w 586405"/>
                  <a:gd name="connsiteY4" fmla="*/ 293203 h 5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405" h="586405">
                    <a:moveTo>
                      <a:pt x="586406" y="293203"/>
                    </a:moveTo>
                    <a:cubicBezTo>
                      <a:pt x="586406" y="455134"/>
                      <a:pt x="455134" y="586406"/>
                      <a:pt x="293203" y="586406"/>
                    </a:cubicBezTo>
                    <a:cubicBezTo>
                      <a:pt x="131271" y="586406"/>
                      <a:pt x="0" y="455134"/>
                      <a:pt x="0" y="293203"/>
                    </a:cubicBezTo>
                    <a:cubicBezTo>
                      <a:pt x="0" y="131271"/>
                      <a:pt x="131271" y="0"/>
                      <a:pt x="293203" y="0"/>
                    </a:cubicBezTo>
                    <a:cubicBezTo>
                      <a:pt x="455134" y="0"/>
                      <a:pt x="586406" y="131271"/>
                      <a:pt x="586406" y="293203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3" name="Graphic 174">
                <a:extLst>
                  <a:ext uri="{FF2B5EF4-FFF2-40B4-BE49-F238E27FC236}">
                    <a16:creationId xmlns:a16="http://schemas.microsoft.com/office/drawing/2014/main" id="{CCB3516D-F9D8-7CDE-F8D7-540209B77D1F}"/>
                  </a:ext>
                </a:extLst>
              </p:cNvPr>
              <p:cNvGrpSpPr/>
              <p:nvPr/>
            </p:nvGrpSpPr>
            <p:grpSpPr>
              <a:xfrm>
                <a:off x="12921392" y="3488352"/>
                <a:ext cx="244972" cy="263103"/>
                <a:chOff x="1997220" y="3485786"/>
                <a:chExt cx="282475" cy="303382"/>
              </a:xfrm>
              <a:solidFill>
                <a:srgbClr val="515150"/>
              </a:solidFill>
            </p:grpSpPr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92449960-3962-3662-17AB-09AA3B0EB30B}"/>
                    </a:ext>
                  </a:extLst>
                </p:cNvPr>
                <p:cNvSpPr/>
                <p:nvPr/>
              </p:nvSpPr>
              <p:spPr>
                <a:xfrm>
                  <a:off x="2098893" y="3641022"/>
                  <a:ext cx="74631" cy="50593"/>
                </a:xfrm>
                <a:custGeom>
                  <a:avLst/>
                  <a:gdLst>
                    <a:gd name="connsiteX0" fmla="*/ 67802 w 74631"/>
                    <a:gd name="connsiteY0" fmla="*/ 50594 h 50593"/>
                    <a:gd name="connsiteX1" fmla="*/ 58168 w 74631"/>
                    <a:gd name="connsiteY1" fmla="*/ 42717 h 50593"/>
                    <a:gd name="connsiteX2" fmla="*/ 61682 w 74631"/>
                    <a:gd name="connsiteY2" fmla="*/ 31992 h 50593"/>
                    <a:gd name="connsiteX3" fmla="*/ 0 w 74631"/>
                    <a:gd name="connsiteY3" fmla="*/ 12421 h 50593"/>
                    <a:gd name="connsiteX4" fmla="*/ 848 w 74631"/>
                    <a:gd name="connsiteY4" fmla="*/ 0 h 50593"/>
                    <a:gd name="connsiteX5" fmla="*/ 73134 w 74631"/>
                    <a:gd name="connsiteY5" fmla="*/ 27024 h 50593"/>
                    <a:gd name="connsiteX6" fmla="*/ 67863 w 74631"/>
                    <a:gd name="connsiteY6" fmla="*/ 50533 h 5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631" h="50593">
                      <a:moveTo>
                        <a:pt x="67802" y="50594"/>
                      </a:moveTo>
                      <a:lnTo>
                        <a:pt x="58168" y="42717"/>
                      </a:lnTo>
                      <a:cubicBezTo>
                        <a:pt x="63500" y="36173"/>
                        <a:pt x="62106" y="33022"/>
                        <a:pt x="61682" y="31992"/>
                      </a:cubicBezTo>
                      <a:cubicBezTo>
                        <a:pt x="56956" y="21025"/>
                        <a:pt x="22722" y="13936"/>
                        <a:pt x="0" y="12421"/>
                      </a:cubicBezTo>
                      <a:lnTo>
                        <a:pt x="848" y="0"/>
                      </a:lnTo>
                      <a:cubicBezTo>
                        <a:pt x="11270" y="727"/>
                        <a:pt x="63682" y="5271"/>
                        <a:pt x="73134" y="27024"/>
                      </a:cubicBezTo>
                      <a:cubicBezTo>
                        <a:pt x="75315" y="32114"/>
                        <a:pt x="76224" y="40293"/>
                        <a:pt x="67863" y="50533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8" name="Graphic 174">
                  <a:extLst>
                    <a:ext uri="{FF2B5EF4-FFF2-40B4-BE49-F238E27FC236}">
                      <a16:creationId xmlns:a16="http://schemas.microsoft.com/office/drawing/2014/main" id="{FD964B50-AA3D-DCF3-11C9-7A79B3F11A42}"/>
                    </a:ext>
                  </a:extLst>
                </p:cNvPr>
                <p:cNvGrpSpPr/>
                <p:nvPr/>
              </p:nvGrpSpPr>
              <p:grpSpPr>
                <a:xfrm>
                  <a:off x="1997220" y="3485786"/>
                  <a:ext cx="138441" cy="297504"/>
                  <a:chOff x="1997220" y="3485786"/>
                  <a:chExt cx="138441" cy="297504"/>
                </a:xfrm>
                <a:solidFill>
                  <a:srgbClr val="515150"/>
                </a:solidFill>
              </p:grpSpPr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id="{32E5CF7A-D1A0-4639-6470-09AFEA848E76}"/>
                      </a:ext>
                    </a:extLst>
                  </p:cNvPr>
                  <p:cNvSpPr/>
                  <p:nvPr/>
                </p:nvSpPr>
                <p:spPr>
                  <a:xfrm>
                    <a:off x="1997220" y="3676347"/>
                    <a:ext cx="54764" cy="106944"/>
                  </a:xfrm>
                  <a:custGeom>
                    <a:avLst/>
                    <a:gdLst>
                      <a:gd name="connsiteX0" fmla="*/ 6604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4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4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7"/>
                          <a:pt x="66833" y="69135"/>
                          <a:pt x="6604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id="{43E6041A-C4C2-ECE1-5856-5519C2CEBFBD}"/>
                      </a:ext>
                    </a:extLst>
                  </p:cNvPr>
                  <p:cNvSpPr/>
                  <p:nvPr/>
                </p:nvSpPr>
                <p:spPr>
                  <a:xfrm>
                    <a:off x="2080897" y="3485786"/>
                    <a:ext cx="54764" cy="106944"/>
                  </a:xfrm>
                  <a:custGeom>
                    <a:avLst/>
                    <a:gdLst>
                      <a:gd name="connsiteX0" fmla="*/ 6605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5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5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6"/>
                          <a:pt x="66833" y="69135"/>
                          <a:pt x="6605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D78EBF30-DA4E-A1ED-585C-2C4B80D4C322}"/>
                    </a:ext>
                  </a:extLst>
                </p:cNvPr>
                <p:cNvSpPr/>
                <p:nvPr/>
              </p:nvSpPr>
              <p:spPr>
                <a:xfrm>
                  <a:off x="2202747" y="3633084"/>
                  <a:ext cx="76948" cy="156083"/>
                </a:xfrm>
                <a:custGeom>
                  <a:avLst/>
                  <a:gdLst>
                    <a:gd name="connsiteX0" fmla="*/ 6604 w 76948"/>
                    <a:gd name="connsiteY0" fmla="*/ 156084 h 156083"/>
                    <a:gd name="connsiteX1" fmla="*/ 0 w 76948"/>
                    <a:gd name="connsiteY1" fmla="*/ 145541 h 156083"/>
                    <a:gd name="connsiteX2" fmla="*/ 62833 w 76948"/>
                    <a:gd name="connsiteY2" fmla="*/ 2484 h 156083"/>
                    <a:gd name="connsiteX3" fmla="*/ 75012 w 76948"/>
                    <a:gd name="connsiteY3" fmla="*/ 0 h 156083"/>
                    <a:gd name="connsiteX4" fmla="*/ 6604 w 76948"/>
                    <a:gd name="connsiteY4" fmla="*/ 156084 h 156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948" h="156083">
                      <a:moveTo>
                        <a:pt x="6604" y="156084"/>
                      </a:moveTo>
                      <a:lnTo>
                        <a:pt x="0" y="145541"/>
                      </a:lnTo>
                      <a:cubicBezTo>
                        <a:pt x="80587" y="95008"/>
                        <a:pt x="63621" y="6241"/>
                        <a:pt x="62833" y="2484"/>
                      </a:cubicBezTo>
                      <a:lnTo>
                        <a:pt x="75012" y="0"/>
                      </a:lnTo>
                      <a:cubicBezTo>
                        <a:pt x="75194" y="1030"/>
                        <a:pt x="94583" y="100885"/>
                        <a:pt x="6604" y="1560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8CACBED7-637F-A1ED-705B-F2BF9DF3946F}"/>
                  </a:ext>
                </a:extLst>
              </p:cNvPr>
              <p:cNvSpPr/>
              <p:nvPr/>
            </p:nvSpPr>
            <p:spPr>
              <a:xfrm>
                <a:off x="12697118" y="3549004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2 h 90132"/>
                  <a:gd name="connsiteX12" fmla="*/ 119369 w 208937"/>
                  <a:gd name="connsiteY12" fmla="*/ 72452 h 90132"/>
                  <a:gd name="connsiteX13" fmla="*/ 120218 w 208937"/>
                  <a:gd name="connsiteY13" fmla="*/ 71664 h 90132"/>
                  <a:gd name="connsiteX14" fmla="*/ 143909 w 208937"/>
                  <a:gd name="connsiteY14" fmla="*/ 76754 h 90132"/>
                  <a:gd name="connsiteX15" fmla="*/ 182748 w 208937"/>
                  <a:gd name="connsiteY15" fmla="*/ 65545 h 90132"/>
                  <a:gd name="connsiteX16" fmla="*/ 208500 w 208937"/>
                  <a:gd name="connsiteY16" fmla="*/ 26342 h 90132"/>
                  <a:gd name="connsiteX17" fmla="*/ 196684 w 208937"/>
                  <a:gd name="connsiteY17" fmla="*/ 2258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4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2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64"/>
                    </a:cubicBezTo>
                    <a:cubicBezTo>
                      <a:pt x="127852" y="74452"/>
                      <a:pt x="135972" y="76148"/>
                      <a:pt x="143909" y="76754"/>
                    </a:cubicBezTo>
                    <a:cubicBezTo>
                      <a:pt x="157966" y="77845"/>
                      <a:pt x="171539" y="74149"/>
                      <a:pt x="182748" y="65545"/>
                    </a:cubicBezTo>
                    <a:cubicBezTo>
                      <a:pt x="195351" y="55789"/>
                      <a:pt x="202986" y="40944"/>
                      <a:pt x="208500" y="26342"/>
                    </a:cubicBezTo>
                    <a:cubicBezTo>
                      <a:pt x="211347" y="18829"/>
                      <a:pt x="199471" y="15132"/>
                      <a:pt x="196684" y="2258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7DF406A-4DAE-EF05-9FCE-654D0BC6CAD0}"/>
                  </a:ext>
                </a:extLst>
              </p:cNvPr>
              <p:cNvSpPr/>
              <p:nvPr/>
            </p:nvSpPr>
            <p:spPr>
              <a:xfrm>
                <a:off x="12692073" y="3537865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3 h 90132"/>
                  <a:gd name="connsiteX12" fmla="*/ 119369 w 208937"/>
                  <a:gd name="connsiteY12" fmla="*/ 72452 h 90132"/>
                  <a:gd name="connsiteX13" fmla="*/ 120218 w 208937"/>
                  <a:gd name="connsiteY13" fmla="*/ 71604 h 90132"/>
                  <a:gd name="connsiteX14" fmla="*/ 143909 w 208937"/>
                  <a:gd name="connsiteY14" fmla="*/ 76694 h 90132"/>
                  <a:gd name="connsiteX15" fmla="*/ 182748 w 208937"/>
                  <a:gd name="connsiteY15" fmla="*/ 65484 h 90132"/>
                  <a:gd name="connsiteX16" fmla="*/ 208500 w 208937"/>
                  <a:gd name="connsiteY16" fmla="*/ 26281 h 90132"/>
                  <a:gd name="connsiteX17" fmla="*/ 196684 w 208937"/>
                  <a:gd name="connsiteY17" fmla="*/ 2252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5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3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04"/>
                    </a:cubicBezTo>
                    <a:cubicBezTo>
                      <a:pt x="127852" y="74391"/>
                      <a:pt x="135971" y="76088"/>
                      <a:pt x="143909" y="76694"/>
                    </a:cubicBezTo>
                    <a:cubicBezTo>
                      <a:pt x="157966" y="77784"/>
                      <a:pt x="171539" y="74088"/>
                      <a:pt x="182748" y="65484"/>
                    </a:cubicBezTo>
                    <a:cubicBezTo>
                      <a:pt x="195351" y="55729"/>
                      <a:pt x="202986" y="40884"/>
                      <a:pt x="208500" y="26281"/>
                    </a:cubicBezTo>
                    <a:cubicBezTo>
                      <a:pt x="211347" y="18768"/>
                      <a:pt x="199471" y="15072"/>
                      <a:pt x="196684" y="2252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470C76-1F19-B75E-9E9C-86B035E32110}"/>
              </a:ext>
            </a:extLst>
          </p:cNvPr>
          <p:cNvSpPr txBox="1"/>
          <p:nvPr/>
        </p:nvSpPr>
        <p:spPr>
          <a:xfrm>
            <a:off x="433076" y="2350558"/>
            <a:ext cx="5564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Global Birth Rates Are Falling:</a:t>
            </a:r>
          </a:p>
          <a:p>
            <a:r>
              <a:rPr lang="en-US" sz="2000" dirty="0"/>
              <a:t>-According to a 2021 study done by </a:t>
            </a:r>
            <a:r>
              <a:rPr lang="en-US" sz="2000" i="1" dirty="0"/>
              <a:t>The Lancet</a:t>
            </a:r>
            <a:r>
              <a:rPr lang="en-US" sz="2000" dirty="0"/>
              <a:t>, 75.9% of countries will not have fertility rates high enough to sustain population by 2050</a:t>
            </a:r>
          </a:p>
          <a:p>
            <a:r>
              <a:rPr lang="en-US" sz="2000" dirty="0"/>
              <a:t>-By 2100, that is expected to increase to 97%</a:t>
            </a:r>
          </a:p>
          <a:p>
            <a:r>
              <a:rPr lang="en-US" sz="2000" dirty="0"/>
              <a:t>-If rates continue, by 2100 it is anticipated that Sub-Saharan Africa will account for 54% of live births worldwide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8B4BA-4BE1-6FDB-D050-D5D1E1013571}"/>
              </a:ext>
            </a:extLst>
          </p:cNvPr>
          <p:cNvSpPr txBox="1"/>
          <p:nvPr/>
        </p:nvSpPr>
        <p:spPr>
          <a:xfrm>
            <a:off x="812561" y="5135246"/>
            <a:ext cx="408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However…</a:t>
            </a:r>
          </a:p>
          <a:p>
            <a:r>
              <a:rPr lang="en-US" dirty="0"/>
              <a:t>-The article does not suggest any reasoning for the falling birth 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04ADE-1D84-1DAC-78A9-2C84A89901F0}"/>
              </a:ext>
            </a:extLst>
          </p:cNvPr>
          <p:cNvSpPr txBox="1"/>
          <p:nvPr/>
        </p:nvSpPr>
        <p:spPr>
          <a:xfrm>
            <a:off x="6833711" y="2484366"/>
            <a:ext cx="3827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Our Goal:</a:t>
            </a:r>
          </a:p>
          <a:p>
            <a:r>
              <a:rPr lang="en-US" dirty="0"/>
              <a:t>-Find datasets to corroborate, or oppose the assertion of the article</a:t>
            </a:r>
          </a:p>
          <a:p>
            <a:r>
              <a:rPr lang="en-US" dirty="0"/>
              <a:t>-Look for potential reasons for declining birth rates</a:t>
            </a:r>
          </a:p>
          <a:p>
            <a:r>
              <a:rPr lang="en-US" dirty="0"/>
              <a:t>-Create a machine learning model to predict various factors involved with future birthrates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AF109-1E98-4ED9-CE68-CCA6AF550921}"/>
              </a:ext>
            </a:extLst>
          </p:cNvPr>
          <p:cNvSpPr txBox="1"/>
          <p:nvPr/>
        </p:nvSpPr>
        <p:spPr>
          <a:xfrm>
            <a:off x="5140206" y="6062187"/>
            <a:ext cx="703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Source:</a:t>
            </a:r>
            <a:br>
              <a:rPr lang="en-US" sz="1000" dirty="0"/>
            </a:b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Institute for Health Metrics and Evaluation. (2021). Lancet: Dramatic Declines in Global Fertility Rates Set to Transform. Retrieved April 21, 2024, from </a:t>
            </a:r>
            <a:r>
              <a:rPr lang="en-US" sz="1000" b="0" i="0" u="none" strike="noStrike" dirty="0">
                <a:effectLst/>
                <a:latin typeface="Söhne"/>
                <a:hlinkClick r:id="rId2"/>
              </a:rPr>
              <a:t>https://www.healthdata.org/news-events/newsroom/news-releases/lancet-dramatic-declines-global-fertility-rates-set-transform#:~:text=The%20global%20TFR%20has%20more,per%20female%20as%20of%202021</a:t>
            </a: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835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angle 849">
            <a:extLst>
              <a:ext uri="{FF2B5EF4-FFF2-40B4-BE49-F238E27FC236}">
                <a16:creationId xmlns:a16="http://schemas.microsoft.com/office/drawing/2014/main" id="{6518E4DA-CA17-9769-7AC4-A3DABDA6CE1A}"/>
              </a:ext>
            </a:extLst>
          </p:cNvPr>
          <p:cNvSpPr/>
          <p:nvPr/>
        </p:nvSpPr>
        <p:spPr>
          <a:xfrm>
            <a:off x="1349625" y="5634685"/>
            <a:ext cx="1682636" cy="50486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1F38DFB-5929-0BCA-FE00-A056A96AF263}"/>
              </a:ext>
            </a:extLst>
          </p:cNvPr>
          <p:cNvSpPr/>
          <p:nvPr/>
        </p:nvSpPr>
        <p:spPr>
          <a:xfrm>
            <a:off x="1327323" y="5609864"/>
            <a:ext cx="1682636" cy="504864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5D36B3D7-667C-C811-6A9B-ED45EA6F1671}"/>
              </a:ext>
            </a:extLst>
          </p:cNvPr>
          <p:cNvGrpSpPr/>
          <p:nvPr/>
        </p:nvGrpSpPr>
        <p:grpSpPr>
          <a:xfrm>
            <a:off x="2098935" y="1789021"/>
            <a:ext cx="8759002" cy="4637051"/>
            <a:chOff x="2098935" y="1789021"/>
            <a:chExt cx="8759002" cy="4637051"/>
          </a:xfrm>
        </p:grpSpPr>
        <p:grpSp>
          <p:nvGrpSpPr>
            <p:cNvPr id="239" name="Graphic 644">
              <a:extLst>
                <a:ext uri="{FF2B5EF4-FFF2-40B4-BE49-F238E27FC236}">
                  <a16:creationId xmlns:a16="http://schemas.microsoft.com/office/drawing/2014/main" id="{FE1DE8D8-101E-C7A7-AE87-2ABCFC05062B}"/>
                </a:ext>
              </a:extLst>
            </p:cNvPr>
            <p:cNvGrpSpPr/>
            <p:nvPr/>
          </p:nvGrpSpPr>
          <p:grpSpPr>
            <a:xfrm>
              <a:off x="2128197" y="1827020"/>
              <a:ext cx="8729740" cy="4599052"/>
              <a:chOff x="2428300" y="1597211"/>
              <a:chExt cx="8925080" cy="4701962"/>
            </a:xfrm>
            <a:solidFill>
              <a:schemeClr val="tx1">
                <a:alpha val="20000"/>
              </a:schemeClr>
            </a:solidFill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B629B69-6A2C-658E-A952-036A1349D079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3BEA5F-481A-CEAA-DDB3-A857D27B1A57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357D439-E2AA-19F3-D537-B701B6D002D8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C069885-AFD9-FB57-30E9-1FCFFC56820F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8A32DD9-69A6-99A0-6FF2-0C6826172F32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42C0D0D-9C38-1E3B-AAD8-D94B76C255E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BBC676-8801-EE1B-B0CD-1E2288FE7558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FA763F2-68A8-733D-A8A5-A6FF6BE944C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solidFill>
                <a:schemeClr val="tx1">
                  <a:alpha val="20000"/>
                </a:scheme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B35AD56-2D18-12B4-F65C-5EE0EFFCF0DC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FFADE91-F077-BC1D-643E-E10F41B75514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952162F-7A18-3156-A9FC-20E054416207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BB65F90-D68D-E1A9-B0C1-A997A4F0251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4AEFC3D-821E-A414-9D97-665D72E424B4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515CF1D-AC3E-663A-A4B9-16C6C6DE6D30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6802553-9B4E-9C8B-BCE1-4B79D69CFA34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88A1602-76F9-EECD-A33D-424D4F1E8286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E5E28E1-F882-184B-A5F9-AA591C10D624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BF1761C-B0DE-434B-4914-ABF34782BD4A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8F3391-8848-4DE1-1B84-CC011DDE08D0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7319FA3-E81F-30AE-952E-E345642A0C93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E4EEAF9-F450-658E-EE36-F1DB38E55D6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AEA643D0-2E46-573A-C661-152EF252A880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02F8D8D-2E32-D7AE-9D17-12D489450C21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3CA3438-A262-8E70-0B95-47B0DAE3BC5A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D8DF412-44A0-EE36-5701-1BF011F35A82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CAA1CFA-8052-11A5-8EE5-51B0BCDE379D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8672C2E-3953-9639-3D04-C83396E4EE2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880297C-01BA-9535-3A1A-A94202CD1ACA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168B297-09FF-23E3-91F4-E698984FF6AE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C90A293-822E-D83B-0F58-48FCAE300315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A5602AB0-13FF-503A-CED2-38D2FB575AAB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371C9F5-2B9A-2F8C-8361-917E20064BC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76A706-3924-7199-E449-92673746AD28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F17725B-A446-B6B6-EA82-BB465F4E1655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025E285-A0CE-752E-0E63-2C924CBBFF5C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5602D42-CD11-340A-222D-BB55AA5A0959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5B56BDF-C37B-B64B-1723-9D4CDF9B43CA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B12E121-80A0-2966-DE14-F3C3BE145D8D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205744C-99B6-8EF2-CBF7-7C708D198E14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DBC0D4FE-1460-9183-C461-3ED2EE1ED1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F61EDA6-3D72-4E95-0063-983F9B7852EE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AD6B892-E0F7-16AA-01B2-293E4147F02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FEAD58F-81ED-7389-035F-7A161B62F55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85A7390-D9AF-0543-1FD0-8D8FBB5E88F9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25A0425-BD86-7802-1AEE-1EC7374278D4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4B6AD39-5146-110B-8AB8-C74491FFB3E0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BA3A220-EC8B-6B8D-61F2-109B2FC30CA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93CCFC7-BBD7-46B3-010B-E5E1CF226B5E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752E8F33-72CE-3EBF-68F7-5E03F0A7E2CF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2F3EEC7-8F8B-231D-8C7C-E29C4204014B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D516CC0C-0A77-B449-5E4F-E7A21CF39E2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0F0FC74-F340-F846-BD17-9F706847848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60DF2E0-5F81-5620-B8B3-F880453B6D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42A1AF5-3141-8F06-F987-B433DE280511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11C370C-4DDA-16F4-54D4-3A2985486A85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3EDB6AA8-A825-4D89-8200-5616F87D01A1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CFA0135-B20F-C3F0-88F6-3C21B9C6C33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78C308F-EEA2-1313-FD8C-465524EA71F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45EC9B-7DFF-D459-A364-88EB51C9D543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5449424-5EF8-6D07-EF95-50B0F37C649E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51D39EB-3C89-B0FE-2BE1-B577EBB116EA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24AD01D-963B-FE8F-F1BD-B8EC49A5ACDC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CF3EE54-8FFA-9EDC-2DBA-BBFAF2E77135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D979BF7-1AE1-59A4-0909-0D31F5FCC0A1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5588BD9-BDA6-B8D1-B10F-679BF232408D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3B1CE88-840E-E684-9FF2-92C5F1B94730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B81F353-014A-29EB-6E30-F6ADFD12534B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4F5CA89-ED2F-3129-48F7-0B49AB0EF0A2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ECEB97B3-A578-4311-6ED0-ACE733FFD914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59144B75-ECEE-DBA2-F8BA-5669D7D05A51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B2FE699-6E0C-01B0-2AC1-75A4BCF5BAC3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18DDB52B-3C9F-D576-CEB2-47A50625D8E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FAC5C9F-C184-6237-002D-882E87AAF1F5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956D5A6-9E36-E90B-526C-4EBBB9B48744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601A718-7874-1BC9-0B96-EB2036115816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E3961357-897E-8415-144C-3A06B6CB5ABA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B869BFE-8FE9-B4D7-FC27-1F6E9DA94E95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D726C6F-CED4-8F2C-7FD9-7D745050F711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88222D4-66EE-FB62-ABFA-63D59A8755FC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31B12CE-FE92-70F7-82E0-EC284CAE4896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23FB57B-6404-3950-0F11-8F948E48E9BE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75F77BA7-CDB0-4C73-A9EF-5B063E659B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4269C33-1A2A-6E9F-199E-3BC3419B81E6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322B1E7-122E-0E0E-1550-F01DF60B2A0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6E2BF11-35D9-9B67-D13E-65C5FCAEC75A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1D81F2E9-C865-FD9C-76E5-C5C7BB3C9FD0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BBAF717-6C83-0E1A-DCD3-A31F9988CDC9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058400F-07AD-1C44-4002-8D850347A6F8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AB45022-DBE2-1BA4-50F1-8702785E8063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8E7B886-7084-7E90-0E0F-75C246AC7A71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7378F5EB-A3CB-A69A-FF0C-09FAF5B8EAA9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72493F4-6973-E8CC-1A83-A1C825D3F02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A57D136-0C32-B6E8-DCC6-202D3D5AA4E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763168D-4EBC-CA6D-0DEF-CDBD912FBFA1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F89CD94-45C2-6464-4F69-2E0A81E865A4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8E6BBDC-7A77-4756-94CB-99394256DE9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C704DB1-3C9F-BF5A-0216-C06D96E87EFC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00D65BA-643B-906C-1FA8-CB391C85AD96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F8E61D-34C0-0C3B-6232-E32B2A1B027B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0E0A0FB-E586-F35D-FFBD-7E173BAA44C0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72EE570-112B-8C4C-D601-69043A806119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990BAF1A-E6D8-F794-0939-9C51857FE3DA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9BA5540-9D0B-FFA1-65BA-9EF56789A3FB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39EDDAE-8277-8278-2688-16B0EC672060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F1A85D6-F4AB-929C-782F-55B26DA61EB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89508D15-6CDC-425F-21AA-87B94F758885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9F7B91D-2B3E-2965-704F-245B099522F5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185BD58C-A67E-636C-CE30-5B42C191A8FD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D7E6184-07BD-4344-7759-B04CDE8B56D7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8265230-A8B1-09B5-176F-6AD8DE18040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D5FDF36-70F3-06D1-1C41-07FC386F2A5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CC197EE-4450-280D-E005-D9647883716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501F5348-A4B4-435B-5393-6860C38BB7DA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E4D1F18-9124-6D93-D8AB-864A69C6323C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92F6E87-8A6F-3508-459E-FDD9CF5B924E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DEB0AFA-3098-3B4E-8459-DA56D4C9CB0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9988D45-E9E2-50FB-C146-F4BB6F032CF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D4729ED-9C48-3975-9319-3997BB1826C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420E090-3D5E-7BF7-BE18-3ECAE4F5D3CC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1D05570-3344-3495-602C-4C420398EAB1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248C344-B75B-DFE3-A124-7BEC24E51595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1D2FF0A9-897B-6E76-9FDC-4D3C62221CB1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91E88B7-2F13-1659-9DE0-CEDC70DF52A4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DFBE086-9229-A2F7-93A4-0538D1E8954F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868A139-4115-C4C3-2D0B-76BE3DDEAE75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4379466-819D-B1F0-1640-39A570255243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7AA84DC-2D74-695E-34DD-6EEC8E064048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BFDCDF1-D7D3-751B-FEDD-F16CCD165EE3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DD98D54-9903-09AF-F712-9B750A80AE46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487ADFF-2B4B-47CA-51B2-1091266E010C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F1615C2-D79E-421B-47AF-95BC95D231DB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406D9D1-EBDD-8623-936A-FB796700222E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3D68BA8-98EC-5D13-413E-40F784584284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C3E8669-7804-A88D-E7F2-A7567F110A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10919D4-EB40-FDE0-F6A1-F0C63C723E23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4EE3271-AC6F-375A-1682-CEF95CC8C984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8907170-D190-7172-3FDC-4572A261E7CB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8981270-3D34-1CB7-B7FD-2016345C3B9F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CC950D2-D6C1-99E0-1216-250B1371D6C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6E06EF7-4846-6853-1B15-D99E8498544E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55366F6-4C5D-6FD0-0D66-61005F42C36A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E04F230D-A0E8-9CE0-6E54-0B5165099D57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3004A237-01D8-B580-5B5A-697FCD1AEF14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1339324-CB3A-392C-3340-891745E943B6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BA98BE4-833C-A61C-2DE4-A9D4EF86B51A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63925D-4CD2-6C56-D2BE-B52346C46FD6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36BE955-12F6-9821-0C18-C17230480641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D7DF1B0-FAF0-E218-F3B5-0AA5727DBAA9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6B7EFFD-BE61-0593-E8AE-F9C06300826A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078D630-0377-093F-E64B-0B5117D5CF0B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DBCE22D0-9B62-52A0-226F-31D413C57BCA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B5D305E-69CD-546F-56A0-0EF74825156E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7AD55A3-BD93-C13E-601E-4010B0F28EB8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294FE8-41CC-6508-76F3-6EEDDEDF8EB0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178B3BCD-7A9F-879F-83FC-17878D608D43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C076FDAF-8DEB-39BA-D7A6-B61E5057EE77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66DA8D8-6E6E-B5B6-AD7D-281EC727DDCC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6D0B92E-CAD4-F5F3-5850-5363F5FB7585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4DC6867-12E2-2488-4E05-123CBC404960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ABD91097-19A1-9B32-3EA0-1AFC58AE15D8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E3AFC77-2214-0A18-D984-717E5C4CD793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FCCCF69-14DD-161D-A472-CC9C9C132F98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1C470A29-B8F3-EFD8-3BC7-D62089AF56D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4EC3C3F-19CA-E97E-2BF0-18397FA9E743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D74296B-FEF6-D18A-986C-0B0DAD978CA5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6529A1D-5404-B05F-B405-4E475CE994F1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BE39BEE-3682-7F38-284A-F0A86613DB3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4D9EF034-8806-14FB-573F-CE4B81672CA4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36BD9CF-CD24-3E04-B4DE-F0B88C382721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5E132097-3733-A3AC-2AEB-3FB335FF8573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E4E44C9B-A6F9-A4D3-B980-5B4CD9259E78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7B85851-D93A-A0FD-0A33-A0CFA93E4FE4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C40064B-2B36-9827-1835-F86741F21352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8FBA5E5-4710-7315-BF0E-F572B4137A53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BCFA7AE-DB29-8B9D-C47C-857DF9D0E838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66CBED33-FE6C-D413-E160-86C56B036D31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5EC4DDD6-90F6-8152-79C6-A4D69C3F216A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944A5EED-CE0C-1891-672C-7BB67B9AF6AA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6136480-20A5-AF25-7A5B-0A91353306F0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0551D43-C5C7-3351-C322-658F5853D5F8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6FB598D-0B53-8CDE-D755-7DDD5F71E4F7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681B0839-4507-C4A7-1BEA-F726426411D7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F7ADF8D-89EF-E56B-D878-2358A4A85B1D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4BDFE2B-A87D-B8A3-6593-DD178DF34835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D7D45FC-A6A0-B8BC-E228-C3826F9E6CCD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8FEC398A-B8E9-ED3D-2FA9-17FA32E1191F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4A0A40BF-E925-FE5F-E2F4-B41B7896B098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8D4C60FB-0F67-3A31-8482-10DA3117B580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F4E87821-4752-4881-7C23-1109A7806E02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9B0DE00-3E2F-87BF-3DBD-4EFEC51691A8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95CB3E75-DAB8-9C29-F2A9-72DDA62BDDC6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E7ECE649-24C8-4B08-23D2-509B900A974F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F28AF3D-C439-507B-F4B0-03DC7FF03FA7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25286D0-826F-CE67-0AD8-C8EA73B57595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2FBE387-DB1F-B6C2-C5B2-B749E12C4818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8C6CC45-2516-3EA4-3234-DF10423935FD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99DE0A7-5605-F178-E750-8365D7D79CA3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8F81BF9-80E3-B1BE-2120-43439255D81E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80DCC350-2933-BE06-71D4-1B1A511B65A5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1CFFC38-B125-9A56-7586-7A2E9A6C991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446A236-EA02-8049-169F-EF2EFF2505B1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3CEC165E-8EAF-441B-BFDD-4FE387D31D34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300AA17D-C8A9-A12A-7A49-7BB07AAEE71B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302054B-DA82-0AD3-9187-DE0F7B0D9B17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99D1F22-405A-4B22-76E7-7569E380B25E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64DECB2-9723-CE7D-0834-89B3B0883F5C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5A8B55FB-B10A-AFB6-BC86-55BDF37CEF5D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EF8239F-D06A-03D9-DAF0-4A09B47744C2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A723A89-2BD5-C971-6060-3670BD6AF1CE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E971D939-8A25-DDB2-F00F-E1A477054D57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853DCAA-948E-8C98-8666-86EDB2DFE415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72AE0F5D-263C-9C0C-B748-58574E07F37D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940B4B2-40F4-D743-D636-93F9569BB6BC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F7B41F0-5DD1-3B4B-17B4-059BA196FAC7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555667-1D51-35CC-D3FA-820DA6D75969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BF1BEC8D-F143-3206-50E2-7ABF9E9653D6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63B18722-EF21-1966-4FDE-B642D0F34043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87150634-1FD0-9BF1-AA54-37DB54C9DC1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8C299686-A738-0EDB-5E58-07424FA170A3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551A825B-32F1-22AB-5C3B-95565FB739D4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871612B4-E4B6-5159-0E59-E7BA317B0317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62EA4B0A-BB40-CE26-9506-84A04CDEB05B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DFD19C3-B75F-54A0-EF50-63FF90BACF78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EA539F52-8E0D-27DB-5A10-B2848AB821E2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3483B17-ECDB-713F-12B5-60C443D064FB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AEAE96C-1D43-308F-0E64-80149A4A0B36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2712D5-59EC-34E9-E310-8D90031231D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C9EA32E-B30F-3F7A-F997-05F95179031C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A9FAD3E-8612-C667-69CA-6D5BB1070E5B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8D687833-CEEF-8A77-558F-97C32BCD9BA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7CAD790-C72B-E739-D649-279FC31F4EF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F21EC9A3-4946-8CCD-65F4-BCACA223BCC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A2ADA66-02E1-123C-8D6C-582ADC4BA48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B21C9C9-574E-3721-9C31-14C2F41FC1F9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34CB984B-F36A-1A56-5DF3-63F50CF25D17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" name="Graphic 644">
              <a:extLst>
                <a:ext uri="{FF2B5EF4-FFF2-40B4-BE49-F238E27FC236}">
                  <a16:creationId xmlns:a16="http://schemas.microsoft.com/office/drawing/2014/main" id="{B3C2D76A-F85F-851B-6058-4F85361B58CD}"/>
                </a:ext>
              </a:extLst>
            </p:cNvPr>
            <p:cNvGrpSpPr/>
            <p:nvPr/>
          </p:nvGrpSpPr>
          <p:grpSpPr>
            <a:xfrm>
              <a:off x="2098935" y="1789021"/>
              <a:ext cx="8729740" cy="4599052"/>
              <a:chOff x="2428300" y="1597211"/>
              <a:chExt cx="8925080" cy="4701962"/>
            </a:xfrm>
            <a:solidFill>
              <a:schemeClr val="bg1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11AA6C9-80A8-9F95-643F-DFFED06A3E8B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D0BBE0E-0662-07F6-07D9-9A95DC6497A3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975B82B-B01C-25E5-EDE8-E056B21D1BC7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6EF33CA-42CE-BAE0-AA2E-7585264DA100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6F8D867-D158-56A5-873F-7B9184B9865F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24487D-D09D-1AE2-BD98-5C0D5988A841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66C2510-468F-C320-A848-DA48B9170FFB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7FC39D-EB09-9056-C1E2-1B0F86C9CB63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61597A4-3E18-F7F5-32D6-B893700DC34A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424A829-5AB6-4043-B954-183E556F6678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6ABAC4E-72FF-79FB-D420-89A480207825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5E802B0-722A-6DDE-5C60-EDB00F32E7F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C8E8FCB-ECA0-6722-62FE-9FB04B5A9B96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7D6BDD-6AC4-E9CC-DE64-07C29344BAE7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B0465A-68E2-1AAA-2F52-FDD8F27DDB97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6BD9A48-0F6D-EE29-1B7F-6A526639A5BA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1B3A137-194A-E921-FAE2-2FC51C306538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1989BD-403D-4D17-D1FF-464771C77330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B2B76-A01F-16A6-C6B6-81C588A5A7D7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A30E3C-90E7-1C10-6C58-155C236AEEDA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B07E6F-E6D7-E225-FD67-88A71999E22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590B07-4C48-5F43-A1B3-7B457EE85A97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EE8411C-4631-9AF7-F2CC-E606B9CB41C3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34AF7DD-97D8-51CC-0278-3DDBF9A52485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4DE702-9AC2-0948-CB3C-D70EB68AC9C3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9B00F2-6948-4A11-E31D-B58DD172BE8B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BD6A06D-15E0-9862-776D-001F26A70FD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4B148F-C5FE-5A1B-490A-569DFAB88FDF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04D3836-4C34-3E5C-40FB-C9F52403BAA7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274FB5-D6B1-21DA-E4F7-D5BB88E8F818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633B456-A5B3-4FE1-A6BE-82BF2602170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189D708-6948-94A2-6D0C-07C57D336F1A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86CD89-3EE1-1FE2-EE38-8EA200968FA7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EFEF5-C311-3CEC-CABA-C622B3B26762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7180994-F2D3-6E79-DEFE-F3EB82995B18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AAC6840-4C64-1F1C-E575-4E79A86F933D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9888FA9-90E6-C37F-E0FC-063F75688D5E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5788F2-96BD-10C9-97A2-3373703C20FF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0783D4-95F1-1EAF-70D4-1B7B4ABD70AB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385752F-6125-EF60-B3AE-FA4705FDCF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D467BD1-AFC1-9E1D-804B-703E81122620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A888BD0-B8F3-FA00-7D23-B9E7F099DCB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450AE1-0F2B-5667-7DA7-FC988FB70463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9FF9672-28A8-845B-70D4-5A0EA890D49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EF6D24-F28B-8900-C96E-6C28C1BACDB2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45F372-960D-C9D4-0482-5D580C6620AB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FA8C9F-481B-A472-B6B3-BF31BDB368D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DFF4B4E-4A97-CE0A-F15B-082E8A78D0C1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850F58F-122C-A9E1-40CF-48948AFA5688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37322EF-3B24-9D79-4061-AC8B3228CF5C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00D3C3-990E-8FCD-70E2-D6F11618D558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E43E29-A795-0EC0-EE19-D29A9EF4A740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6E25F6-1012-3606-34AA-8E08BCCC4B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5207EA-5C23-EF1E-F32D-A0BEA31672E4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BF79723-21F7-460B-2A31-D2AB2347DE67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D6D199F-12BA-7406-F062-7818CA05B8C3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91F39BB-ECE4-B575-17D2-E5CC8FD0E15F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E2B17A7-E732-F2F4-8958-5108C38423F6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AAB887E-6D91-9B45-2BE2-442C7CD7ADF0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75B9D6-5326-6F8D-817F-D0C737707EDC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34CCCB3-AFBB-5280-9D49-C56FF0891E02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CA86D68-95E8-062C-2ADE-1ED341F48C21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F25E63-C1B2-55E6-DDA1-4AC99A4F404C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0D64AC-CC66-4924-7C44-5E8FDFA94432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8E3AD4A-545A-BA27-4F96-11B3B686A70E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F5C694B-BA99-11C1-EB9E-B1CAD6163406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D26323-79B2-78D8-81C2-D2567D96354A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7C51BA-6E3B-841E-88AA-4AE24F4BB4B1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A12A53D-C7E6-BC3B-BEEF-F2357ED0DA09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40DDF8E-FFE2-00EE-F4E4-66B247CA8887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C12263C-A8F0-61F0-1A2E-C395C767432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E4C3C9D-C2B9-68C4-F952-8ED678784C0C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7C867A8-3555-5B97-C8B4-F806166F64B6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D6DAFCD-DD0B-950D-3A94-9217FC37297B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16C3FE-50DA-83D5-DCF6-A653BEE70BB1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38ECCAE-4197-1075-66BB-E0A0E3D78597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CF88F1-8550-4056-933F-DA539F9D9470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0555BE5-19F4-E7F4-263C-FF72FFB5683E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5BED1D2-4149-D627-923B-4A2E237A69E1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B0125A-81C8-9D2A-B03B-57BE54BBAA87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DB2E151-9594-1680-0AB0-EC4F0FF653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44AE42F-1783-317E-903B-22B045061DF2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CBDDE0D-4240-A002-1E62-9152900013E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F427BBF-06F1-D071-D172-F5751A44F059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A97D32-6130-041B-C25F-22722F752207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3D25C99-0CFB-C164-2741-D2F6D581CE36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E766046-AB03-39C2-2856-A078B0C2B747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283CFFD-EB23-D90D-FE4B-531402C2961E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0A6C16-55C5-1C5D-2253-6636E8FAA79C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23A9E8C-CB0B-CFDF-750C-3464B8C49992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FAD03BB-E498-14D7-01C7-2AE4757FADF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EDAB9B6-DD0C-0729-2B24-87E65F390F2F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B7754DB-A85B-376E-1D4F-F21E3E9B442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03AC43C-9D66-81EB-A0DD-4625D1E508AD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B109458-57FC-0E24-0004-294A5EF32E33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6DA230C-1545-83EC-CA3D-E63EE656350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76A9243-0A5B-880D-8497-60197D93A513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DE1E96F-9A3E-84B9-8111-3AC207DFBBEE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66CD206-4A7A-C747-5927-85E98F587DFD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9E94487-1134-E94E-AADE-B58DE6F64FD6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0A7F4E3-59FE-947E-B5D3-64B05F154AD7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B9A804A-0133-EB45-4BE2-4F785B51AB72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431A4D8-60D1-AB02-354A-8FDE15B612AD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6543303-1A04-8B0F-EE60-0E73A02295D2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67A44F-676C-17BA-E667-095629EE8BC2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1AB4860-D222-9BDF-66EC-2C1C115B413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6E23AA-C099-BE23-AFFE-278184519529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84DD1EF-8550-C300-8CC7-635BB00ABE44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E2A7ADA-8F45-4FAA-9770-BA3260DB9F53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B000698-70FA-6B04-7025-15E2BA5FAA6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D21E369-4E48-6428-9D81-2C218C0AABDF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60F06FB-A8EE-C214-E3E5-E279775D16AA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131F3-FFAD-A869-3D30-055FAE229C08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7170467-25E4-EFA0-BC97-39C80BE1A59E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1472834-A472-CBB2-4712-E91025B62A4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C9E4F7-2D25-5C3B-161F-26540D113DE7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CB10A88-FC69-6F70-1181-0239227DEBF7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E128C62-ED1C-6F49-2173-FD0BF43D9804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C91A218-CB07-907C-C8BB-8F7F4299DF52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B59154E-1569-96F6-E022-B9F7AC0B0B16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9AB8552-FF70-788F-7759-9ADABDA724BC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FEE7CE-EF5E-F712-1EA5-C05C5CE0F8B7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DEA8FB1-E735-448D-CF97-36B795F847EB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8D14BE6-F6BB-C393-64C0-677102DDDA39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1E92715-1DCB-9C73-FB0A-E8C223C4D3F8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98DBA24-B759-DE1E-8959-C0B98B08035C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F9896-E610-193B-D842-75C00099763F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55FB3B-0867-E7F7-E9BD-9B4EF425A980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17BD6FA-1623-CF72-1D3E-36FBC2FD207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F0DC83F-2B32-32ED-3DB9-67D8ADA6464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769316E-9E6B-D298-42F0-9AA9B6E78337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FA5D1E2-AE2A-5826-BA7E-14A08D87E568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3043836-5C4B-D3FF-9BFC-135597B30A37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B682267-BFDD-F403-A059-42F4A5FA70BE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14DB600-C517-75E0-4FD9-7C35EC9C74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A1C1E1-C1D4-6C9E-A46D-A19EF81CF9F2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A2B4F49-18ED-9CA4-6050-FF31B90EC9B8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F7F9DE0-94F8-AB32-41F9-EB7B528E250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046400-888A-D107-22A8-F01C8A97519E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5D2A541-2EC9-F8B3-D337-22037A93F60B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C0D945B-2C4B-8D7D-5EBE-1DD5ACBA07E0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7A0A1EB-69EB-02AA-81C0-725E2F9B35A8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E7FB01F-8494-7F6D-1E19-83AD2C305DBD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B6014ED-1AAA-4CE6-0405-2B9E7F206063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DAAF93E-F3D9-6F9C-CDB5-E0696AEFDDA1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56C225C-A480-ECC2-32E3-CAC12C4333FF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4485C1-E4C3-C8A1-D4A2-E9D767E2AE45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CAB9758A-5293-FD4B-84CB-547E97108672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35DEB8A-9716-A209-28B5-36A150311235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F635B82-AA7D-FA0D-3D57-06302152BE11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AF51046-52F1-C8FD-C902-E57EB81328BD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2510E72-B11C-8A22-A02B-05980C316F5A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C8F268-7547-F531-82CE-B730A358B65F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167681C-0475-261B-9DD1-B1603FB65B0B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AF479A6-8A5A-D0AD-3579-79EBA25C4032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04F4DC0-09D9-59CA-4BDA-DE5B52632CA0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B356D5A-3429-6B9B-9EC2-B028DBAE3B34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3AA5717-B833-DB67-BAA5-BBF3458F9401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45F7FA-83E5-CA6C-EAF7-A112C0DD428B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A8AFBDD-DE2F-4211-DE6C-813C6F2E573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5DD9670-4841-B077-051D-93A74E885C0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81BE666-F5F0-A4DD-B2A5-D576A5B3848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C7ED34D-C0E3-631C-279D-8AE17914FA7E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5801F60-8230-C9EE-4526-F624B0790061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1F0487B-1F17-926F-4379-431D7A6BB470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1E1E3E4-9F14-1542-4D81-E1D6F3AD7E9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5B693A1-8C8D-6D2C-672F-133792BDF516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C482DFD-9D2E-4E48-3D1E-A9787DF3D188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87B3FDF-8D15-FE7C-BAD5-F360BEFB3A9C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B2ABFAE-1476-7EA2-B71A-FCB33D33DA3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A40BFE8B-2986-777E-C483-79E2A802129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E98BA13E-6D23-28D4-5E6E-37DD742C47B5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020985C-30A8-F80B-41A5-A1F5C77BA297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36FEBF2-08F8-B248-A74E-C4D3040809D5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EABBA51-8D5F-4267-851C-B338C2B56371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E80AA92-CA96-DA89-F604-EFCAADF24238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D559BFC-4080-0E22-BBAD-D9F3EB7BA937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3FBA8D9-331C-89AE-27D7-F68CB89EA591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EB32C23-3790-73F4-2360-C39E4427C90C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04A6881-C0E0-D328-6422-BA44FD2A4764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5BB65CB-0920-DC17-1541-1D7977892A12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FC06EA3-626A-B599-BEE6-DD1F7A3436AC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65CF6BA-F4E6-315A-2A83-79AB79A8FFB6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8C88229-6C16-7321-5065-49B89AAEF07F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8A54602-2120-F693-6F11-31285169F6B4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A17E1EA-155B-44C8-91AD-B0B78E561F0C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897CF57-C27C-2A4E-3B33-375102AA7632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E6E33E0-FC78-B522-12FF-59591F963DDF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C0E8D6A-259B-44AD-6917-AF54603CDB2C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3D3A1E-1B7C-DFE0-1607-96C9F40CC35B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4222167-5802-8E8C-F0D4-ABCEF0948A83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E440BFE-2275-A0E2-73CA-5B62FBEA7AAE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EDA2C7C-7F96-F8B9-AE23-F895DC199985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3E82B91-A324-49EC-1E11-496C3E08A66A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5362E26-DD40-E035-229B-163F49014393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0132ADB-BB9B-A9FF-AC9E-CA761B2914E4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FF6A869-791B-5190-E28D-252CE10968D9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B2BFC43-B455-11ED-A9F3-FC6D50F66420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247CAFB-1D48-25A9-430D-2725523040B7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5D09AE5-A221-0125-F56B-BE2B4B252728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E49D37-5167-610B-D7F0-6C066605530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F724307-8CFA-49C8-3B8F-3423D6657758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59BCB9D1-F9AB-2969-0B0E-8D127633BDEF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91B19BB-B88C-15EF-D667-C8B195C56CDD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8C87109-F291-44A6-53B1-07D93E1583D9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21D38AE-4106-3CCA-35B6-2F755177FFEA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7039B201-F7E4-8B98-AD7F-17EF30AA4B8B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AC2779-61FB-D290-3D61-21CFAF6F8B8C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26BF44D-69A3-CC70-2A2E-7B1101730580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D9409E4-5ABB-F824-B44F-1B8AD7423D79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8674123-458A-5C12-3A74-3DABCA00DC08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8E6F8BD-43E5-8F65-D710-BB94F734C141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910527B-3055-F0A2-ACE3-24C6B6644D8A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FE1C216-79DB-14F3-E883-607CBD4D003B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7230A9F-0DAE-85F5-6B24-13DA149B530A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BDA2EB4-2505-93C3-CB45-F61F85E8387E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09A8405-2503-A8EC-4FC8-84469B5F644A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1F20B22-7AEB-EC64-2D77-CF38C6EC2A30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B156053-6D19-CC04-278B-953888BC1CF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3B7DAE2-250F-1475-A989-E5A8A05269DA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7C4EE0F-5C3A-8DDE-5F01-9B612A9158B3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7416919-6CDC-7526-6ED4-A7F61C9210BA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083884F-2C53-CC4B-DB80-D0BC4FF851C1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C5B7D1-F771-2075-866D-E778B137A95C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387BBF7-C89A-18E5-7066-248BE0B30919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6920FF-7C95-89D6-BF11-EDE03A8C4113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7070FBA-F1F6-9E6B-C79A-238EDA63285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F016C3-2421-5AF9-3FFC-AE2A8A9E43CD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BFD5E17-5CC6-D272-DB4C-1DBF938BC3FE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EA6D076-7FFE-18DB-F0EC-0A04667093E4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0398C75-7B40-7715-9591-8FACB1FC76BD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D63D694-419C-D651-AE05-FF9EB9D36FB9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46738DE-BE3E-5608-E4AD-F284534DD6E8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EABB49C-B971-3ADE-A718-6747A7B577D8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80039FB7-9847-D622-7458-BA9DA1C7905B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F6C2D84-669F-B833-2103-B1E67991E348}"/>
              </a:ext>
            </a:extLst>
          </p:cNvPr>
          <p:cNvSpPr txBox="1"/>
          <p:nvPr/>
        </p:nvSpPr>
        <p:spPr>
          <a:xfrm>
            <a:off x="4011452" y="487333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Initially…</a:t>
            </a:r>
          </a:p>
        </p:txBody>
      </p: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3B6DEE6C-3B59-DC82-97AC-5552C3515A4F}"/>
              </a:ext>
            </a:extLst>
          </p:cNvPr>
          <p:cNvGrpSpPr/>
          <p:nvPr/>
        </p:nvGrpSpPr>
        <p:grpSpPr>
          <a:xfrm>
            <a:off x="10943194" y="-1618941"/>
            <a:ext cx="586145" cy="3299535"/>
            <a:chOff x="10943194" y="-1618941"/>
            <a:chExt cx="586145" cy="3299535"/>
          </a:xfrm>
        </p:grpSpPr>
        <p:grpSp>
          <p:nvGrpSpPr>
            <p:cNvPr id="676" name="Graphic 1009">
              <a:extLst>
                <a:ext uri="{FF2B5EF4-FFF2-40B4-BE49-F238E27FC236}">
                  <a16:creationId xmlns:a16="http://schemas.microsoft.com/office/drawing/2014/main" id="{9943E684-EB90-ED9E-CAE1-F7477F06F47A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E6DDBD12-B780-A1EE-77D6-F7CCE400954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5715658-699D-4A9F-C94D-52C59ACAED62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89" name="Graphic 1009">
              <a:extLst>
                <a:ext uri="{FF2B5EF4-FFF2-40B4-BE49-F238E27FC236}">
                  <a16:creationId xmlns:a16="http://schemas.microsoft.com/office/drawing/2014/main" id="{01E60CF4-3D3E-CDC1-FC90-3F163549846F}"/>
                </a:ext>
              </a:extLst>
            </p:cNvPr>
            <p:cNvGrpSpPr/>
            <p:nvPr/>
          </p:nvGrpSpPr>
          <p:grpSpPr>
            <a:xfrm rot="20700000">
              <a:off x="10943194" y="1119722"/>
              <a:ext cx="586145" cy="560872"/>
              <a:chOff x="9515774" y="2957664"/>
              <a:chExt cx="448730" cy="429382"/>
            </a:xfrm>
          </p:grpSpPr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2EE2F19-E4BA-4D7A-E70E-7FBBA8558EA6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5724F29E-E13A-EF93-742B-3D2224D5B8B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66A9DA70-BD47-40F6-5162-48DCDD0BC588}"/>
              </a:ext>
            </a:extLst>
          </p:cNvPr>
          <p:cNvGrpSpPr/>
          <p:nvPr/>
        </p:nvGrpSpPr>
        <p:grpSpPr>
          <a:xfrm>
            <a:off x="681594" y="-1618941"/>
            <a:ext cx="586145" cy="3299535"/>
            <a:chOff x="681594" y="-1618941"/>
            <a:chExt cx="586145" cy="3299535"/>
          </a:xfrm>
        </p:grpSpPr>
        <p:grpSp>
          <p:nvGrpSpPr>
            <p:cNvPr id="683" name="Graphic 1009">
              <a:extLst>
                <a:ext uri="{FF2B5EF4-FFF2-40B4-BE49-F238E27FC236}">
                  <a16:creationId xmlns:a16="http://schemas.microsoft.com/office/drawing/2014/main" id="{07F8628A-9D36-1BED-D945-BC5A6BA6D038}"/>
                </a:ext>
              </a:extLst>
            </p:cNvPr>
            <p:cNvGrpSpPr/>
            <p:nvPr/>
          </p:nvGrpSpPr>
          <p:grpSpPr>
            <a:xfrm>
              <a:off x="924389" y="-1618941"/>
              <a:ext cx="62687" cy="2976369"/>
              <a:chOff x="2442351" y="803811"/>
              <a:chExt cx="47991" cy="2278593"/>
            </a:xfrm>
          </p:grpSpPr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AA6007E9-4FB7-A9E4-461B-FEB8F133EB3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0763DD8E-3EF0-43AF-0F8E-C89E6BBFCF5A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92" name="Graphic 1009">
              <a:extLst>
                <a:ext uri="{FF2B5EF4-FFF2-40B4-BE49-F238E27FC236}">
                  <a16:creationId xmlns:a16="http://schemas.microsoft.com/office/drawing/2014/main" id="{E96A98A1-38A7-8E91-7682-F0722BBDFB49}"/>
                </a:ext>
              </a:extLst>
            </p:cNvPr>
            <p:cNvGrpSpPr/>
            <p:nvPr/>
          </p:nvGrpSpPr>
          <p:grpSpPr>
            <a:xfrm rot="20700000">
              <a:off x="681594" y="1119722"/>
              <a:ext cx="586145" cy="560872"/>
              <a:chOff x="9515774" y="2957664"/>
              <a:chExt cx="448730" cy="429382"/>
            </a:xfrm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ED01BD88-D80B-36F7-D295-D85DB690C2E3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890F2398-5441-A7B7-BE0D-29BF008088C1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63A721DC-B6B3-B2BB-C785-98CEAD296603}"/>
              </a:ext>
            </a:extLst>
          </p:cNvPr>
          <p:cNvGrpSpPr/>
          <p:nvPr/>
        </p:nvGrpSpPr>
        <p:grpSpPr>
          <a:xfrm rot="3884993">
            <a:off x="1613629" y="4542752"/>
            <a:ext cx="1111247" cy="1024680"/>
            <a:chOff x="12692073" y="3326770"/>
            <a:chExt cx="646700" cy="596323"/>
          </a:xfrm>
        </p:grpSpPr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86DCD19-1EBB-12FB-834C-593B1AC6194B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F05C70C7-B031-1007-F52F-4B1C22D4203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D8ED13D9-EC77-3364-CF6B-6C97571889E0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43BE14A-1F83-FD1C-3575-F7CB39FC2DEE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C1DEE5D0-8308-F563-626B-9880F5A774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69B16E0C-B2DF-7E2F-300C-C5E3DD2BA89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0085BD5-0AFA-964B-45F9-BDADF5F829A7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7638FB4F-56A2-A557-02C0-77113F3AADF8}"/>
                </a:ext>
              </a:extLst>
            </p:cNvPr>
            <p:cNvSpPr/>
            <p:nvPr/>
          </p:nvSpPr>
          <p:spPr>
            <a:xfrm>
              <a:off x="12830223" y="3402151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704" name="Graphic 174">
              <a:extLst>
                <a:ext uri="{FF2B5EF4-FFF2-40B4-BE49-F238E27FC236}">
                  <a16:creationId xmlns:a16="http://schemas.microsoft.com/office/drawing/2014/main" id="{34E442BF-2A05-63FE-D6D3-B476B0B714A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464C9AE3-B484-2F8C-6DE5-B8D903669C41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08" name="Graphic 174">
                <a:extLst>
                  <a:ext uri="{FF2B5EF4-FFF2-40B4-BE49-F238E27FC236}">
                    <a16:creationId xmlns:a16="http://schemas.microsoft.com/office/drawing/2014/main" id="{9F172094-DE8F-1508-D391-EEF8666CB212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CA7B9FC0-E795-ED8B-4121-CC3D4F7E52F9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AEA5FAA7-6C21-CB41-4E0A-D93048A71B5B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470BA00D-E079-9097-4B8F-4AC09C54FE38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AB7060A0-D3E1-2909-60E7-1DB92894C14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6C0B77E-5E99-2CE4-7120-8A4301BC26EA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E1AD86C7-DEBD-057B-6E2D-74227D9D698D}"/>
              </a:ext>
            </a:extLst>
          </p:cNvPr>
          <p:cNvGrpSpPr/>
          <p:nvPr/>
        </p:nvGrpSpPr>
        <p:grpSpPr>
          <a:xfrm rot="3884993">
            <a:off x="2808854" y="2471238"/>
            <a:ext cx="257223" cy="264782"/>
            <a:chOff x="12692073" y="3326770"/>
            <a:chExt cx="579298" cy="596323"/>
          </a:xfrm>
        </p:grpSpPr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9EE3951-5D63-2339-679F-439AA4B62CFF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40C2948-AED3-B834-7E28-7E873FD73BD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453D4FE-9B44-4D95-112A-FB9823E0ED76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B265FCA-5BC6-0E87-89C8-48ECAACFE92B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CDFED23-AA48-7977-98F9-55A97AFE5021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3CBE38A-7756-F2E5-70E5-8CF83547F21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6B2819-BEC8-9618-E314-D37469389320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D635A8B-D3ED-1FA4-0FC1-7019D172BB74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23" name="Graphic 174">
              <a:extLst>
                <a:ext uri="{FF2B5EF4-FFF2-40B4-BE49-F238E27FC236}">
                  <a16:creationId xmlns:a16="http://schemas.microsoft.com/office/drawing/2014/main" id="{7D7CE41D-54EE-16AE-BF33-802C8624B599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A1EA31F-1574-8E82-EA6D-CF39414F293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27" name="Graphic 174">
                <a:extLst>
                  <a:ext uri="{FF2B5EF4-FFF2-40B4-BE49-F238E27FC236}">
                    <a16:creationId xmlns:a16="http://schemas.microsoft.com/office/drawing/2014/main" id="{B58AABD8-DB40-4650-0AEB-BBB324A9E0AD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5A58E086-CAF7-C516-1847-C573F69206D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B4A76FA0-9F09-B32D-09E1-7C0A399559CA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5300DC80-5F50-F720-9A08-95BDC8B78E4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62C50F8-D0C2-C64C-ECB7-2C51F8101EE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DABD209-BB77-2A06-0107-2181970AE507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5FD4EC73-C155-4276-8A3C-76C290156E3B}"/>
              </a:ext>
            </a:extLst>
          </p:cNvPr>
          <p:cNvGrpSpPr/>
          <p:nvPr/>
        </p:nvGrpSpPr>
        <p:grpSpPr>
          <a:xfrm rot="3884993">
            <a:off x="5321399" y="2064978"/>
            <a:ext cx="257223" cy="264782"/>
            <a:chOff x="12692073" y="3326770"/>
            <a:chExt cx="579298" cy="596323"/>
          </a:xfrm>
        </p:grpSpPr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A3655E04-3216-549D-F8D5-A4CB208CD83C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054512F-6F82-FC3A-B6D0-4489320DCE1D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D5DE5EF9-AF8D-79E0-1C93-A45FA5F9AEF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9B1A9A-D729-7E81-6566-BB4593A41AD9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461BEDD-E2B4-8792-1809-1A1ECE37118A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F0F3760-A336-AB1A-4572-68108043052B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23CF0BB-DEC8-2DF4-E3C8-10B75D959176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F3F99CD-B83E-2C22-330C-BF61D9EBE860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40" name="Graphic 174">
              <a:extLst>
                <a:ext uri="{FF2B5EF4-FFF2-40B4-BE49-F238E27FC236}">
                  <a16:creationId xmlns:a16="http://schemas.microsoft.com/office/drawing/2014/main" id="{8E36276C-ACAC-6EBB-1A70-05E59268DC34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D20CCEB-0EFE-E09B-8275-3607234893A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4" name="Graphic 174">
                <a:extLst>
                  <a:ext uri="{FF2B5EF4-FFF2-40B4-BE49-F238E27FC236}">
                    <a16:creationId xmlns:a16="http://schemas.microsoft.com/office/drawing/2014/main" id="{450D8F00-116A-AC74-3C53-A9CB142C786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F27D6EF3-9E49-5803-B791-3633359E304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AF90D25A-602B-8F2D-7D9E-94F93D6A748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33B70938-3B9D-24D5-34BD-C136D5DB1A31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9819868-2F1F-FDB4-0B53-799AEF4ADE15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E338EAC-2353-6A03-BA53-7A207B02AFDE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72C5B254-B109-25FF-53C2-814546EF8ADD}"/>
              </a:ext>
            </a:extLst>
          </p:cNvPr>
          <p:cNvGrpSpPr/>
          <p:nvPr/>
        </p:nvGrpSpPr>
        <p:grpSpPr>
          <a:xfrm rot="3884993">
            <a:off x="4481963" y="5044641"/>
            <a:ext cx="257223" cy="264782"/>
            <a:chOff x="12692073" y="3326770"/>
            <a:chExt cx="579298" cy="596323"/>
          </a:xfrm>
        </p:grpSpPr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1602C76-6CFC-D5F7-E541-3799953499A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E6FA9537-0CF3-1232-001F-245846ED841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ADF8F94-0194-15ED-CEB5-93D2EDD1782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67EC80B-D48F-7EB7-AEE0-7AB7E0898FD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3A536538-E406-8ECA-C225-C4A3B0E85C1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8C426BFD-44AE-18CB-18DF-DD08ED4819D8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3221335-1FEF-56C3-BB91-0843B1E7D8BF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95303FAD-093B-BF66-14A3-CA354755C24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7" name="Graphic 174">
              <a:extLst>
                <a:ext uri="{FF2B5EF4-FFF2-40B4-BE49-F238E27FC236}">
                  <a16:creationId xmlns:a16="http://schemas.microsoft.com/office/drawing/2014/main" id="{F76C0FD4-FFE6-89E9-9F1D-A8DB485E52C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B21E14D-2CAE-BE8C-EED1-71EFFF6E1E7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174">
                <a:extLst>
                  <a:ext uri="{FF2B5EF4-FFF2-40B4-BE49-F238E27FC236}">
                    <a16:creationId xmlns:a16="http://schemas.microsoft.com/office/drawing/2014/main" id="{F6165DD0-F30C-8B2C-E8C9-58B07957720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8F0369A8-863B-7342-B7AB-357BAC1B0716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6F67414B-DAB6-8A55-899F-17B63AF078B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72957E84-8BB4-DD12-D575-67C3F52C255B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524ED7F1-C83B-7BF7-23DA-310D4BE885DD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0B5B39C-2321-1FBC-34A9-34D14307D205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E510A57-1D51-DFBC-0B9A-9A1032A07920}"/>
              </a:ext>
            </a:extLst>
          </p:cNvPr>
          <p:cNvGrpSpPr/>
          <p:nvPr/>
        </p:nvGrpSpPr>
        <p:grpSpPr>
          <a:xfrm rot="3884993">
            <a:off x="6071342" y="4084525"/>
            <a:ext cx="257223" cy="264782"/>
            <a:chOff x="12692073" y="3326770"/>
            <a:chExt cx="579298" cy="596323"/>
          </a:xfrm>
        </p:grpSpPr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52547DE-486E-6DD1-3259-31718CDD8FB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50138DDA-D5F3-4E31-BAE1-157D851BE010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941CCEB-5D22-5502-040A-EAE3F94D6CA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98E89AEE-D2D0-3408-B645-0C9A96A1600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B3E2475E-59E3-CC09-456C-9762E842ED5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94FEAA5-179F-E68E-4E88-BA4D8AA2DB5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9165D4C-AB38-6439-48E9-628D6B8D9EF9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AF7A8806-1CC6-C72C-FA44-5EBFB67F452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74" name="Graphic 174">
              <a:extLst>
                <a:ext uri="{FF2B5EF4-FFF2-40B4-BE49-F238E27FC236}">
                  <a16:creationId xmlns:a16="http://schemas.microsoft.com/office/drawing/2014/main" id="{3D801AE1-1296-0261-1D7A-C62D8493DB9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3298C959-1702-72B1-F888-EA06D799FC5E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8" name="Graphic 174">
                <a:extLst>
                  <a:ext uri="{FF2B5EF4-FFF2-40B4-BE49-F238E27FC236}">
                    <a16:creationId xmlns:a16="http://schemas.microsoft.com/office/drawing/2014/main" id="{8EA7EF4F-5029-A9BE-08AD-0B0262F000B9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47373872-E95F-235D-E9B1-4687EB85BAF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DEE834E-1E5D-E8C1-485C-B88FE0732FB7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662080D6-A327-AC49-41BB-95AFA47D6D2D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6F022811-43D0-1B0D-0F37-8474DDE4AD3E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36F8623-FE4E-84D7-FEB6-A5D4FB21CD03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8B4B1242-65F7-AF11-E409-594337D36E78}"/>
              </a:ext>
            </a:extLst>
          </p:cNvPr>
          <p:cNvGrpSpPr/>
          <p:nvPr/>
        </p:nvGrpSpPr>
        <p:grpSpPr>
          <a:xfrm rot="3884993">
            <a:off x="7945566" y="3770351"/>
            <a:ext cx="257223" cy="264782"/>
            <a:chOff x="12692073" y="3326770"/>
            <a:chExt cx="579298" cy="596323"/>
          </a:xfrm>
        </p:grpSpPr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B612BE0-FCC6-BDA3-500F-950574A3DAB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86395D65-4D49-9301-E46A-D0000557E7B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D0653F35-F3CA-2283-0FEC-F37CDF0DFC65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354FD55-4E93-BA8E-C754-AD9D96166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5DC2F17-8C80-1568-D2F8-3CCD13843DA2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2707F85-85EE-ACCA-4D7C-E2C95E53E6FF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842BC5A-E915-1122-E3CE-EB0C42F39B35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6DFC90BB-B6C0-74D0-34A9-15F086E03ED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91" name="Graphic 174">
              <a:extLst>
                <a:ext uri="{FF2B5EF4-FFF2-40B4-BE49-F238E27FC236}">
                  <a16:creationId xmlns:a16="http://schemas.microsoft.com/office/drawing/2014/main" id="{967C5B3B-D81C-2F79-4A01-196E3AB09387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1CA519F2-6A14-B77E-6BC1-454BA0BC2E44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5" name="Graphic 174">
                <a:extLst>
                  <a:ext uri="{FF2B5EF4-FFF2-40B4-BE49-F238E27FC236}">
                    <a16:creationId xmlns:a16="http://schemas.microsoft.com/office/drawing/2014/main" id="{F20AD8A7-8D67-F3ED-1211-BBCF93898944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EECA4777-E522-E9BF-7C6A-A9B6781B963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936877CB-E9C6-6D9F-A160-46796842E0EC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A05975D2-5DE9-8693-E332-B423282511B0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354B9EE-F221-76E2-1ABA-74A128AB828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454C962-4FBB-9132-7DCE-5F7259BA8A61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F2142089-1684-2907-056C-FB4238A95C2E}"/>
              </a:ext>
            </a:extLst>
          </p:cNvPr>
          <p:cNvGrpSpPr/>
          <p:nvPr/>
        </p:nvGrpSpPr>
        <p:grpSpPr>
          <a:xfrm rot="3884993">
            <a:off x="8988461" y="2412904"/>
            <a:ext cx="257223" cy="264782"/>
            <a:chOff x="12692073" y="3326770"/>
            <a:chExt cx="579298" cy="596323"/>
          </a:xfrm>
        </p:grpSpPr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398C7E06-F765-196A-523C-E185311EC53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A95B196-49AE-3023-2634-47F609722993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4138677-2A5C-CDA6-8FF6-F1CA7A7F7BC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5056A95-0A24-32FE-1AA2-437CF0C9A457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F919EDB-787B-936E-1FEA-A2FA70761817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B53D4DFB-1B03-E7FF-0D56-C3F6872E3E11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9CFC7BD1-740C-7B7F-490F-F2B2E87BE19E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965E722-0FDD-C71C-388A-06B42629800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08" name="Graphic 174">
              <a:extLst>
                <a:ext uri="{FF2B5EF4-FFF2-40B4-BE49-F238E27FC236}">
                  <a16:creationId xmlns:a16="http://schemas.microsoft.com/office/drawing/2014/main" id="{554C333D-2A10-8D9D-6111-4C0FE897E1BE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0217058A-9E3F-9F9B-F7F4-9934BCF83F8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12" name="Graphic 174">
                <a:extLst>
                  <a:ext uri="{FF2B5EF4-FFF2-40B4-BE49-F238E27FC236}">
                    <a16:creationId xmlns:a16="http://schemas.microsoft.com/office/drawing/2014/main" id="{3FCFCF1B-0E23-A90B-221A-8D372CEFE73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B95CD9EF-8A47-C531-A90B-B70A72FF423A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B786BB24-EF37-07EB-E810-F8B68F7620F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0731F6C2-724B-9FB3-69D9-BBD6F7C6B315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5A3CB0AB-0AAA-0AF8-24B7-FBF135C04344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2F21EC-816B-3C67-3EE5-9804707C596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190CC862-88B6-D2A5-4FD2-855C6F713432}"/>
              </a:ext>
            </a:extLst>
          </p:cNvPr>
          <p:cNvGrpSpPr/>
          <p:nvPr/>
        </p:nvGrpSpPr>
        <p:grpSpPr>
          <a:xfrm rot="3884993">
            <a:off x="9556174" y="5192981"/>
            <a:ext cx="257223" cy="264782"/>
            <a:chOff x="12692073" y="3326770"/>
            <a:chExt cx="579298" cy="596323"/>
          </a:xfrm>
        </p:grpSpPr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25AA043A-5C4B-BB96-8E2E-DC04FCA77B8A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19AE0288-46C3-596A-FC27-1D38DE0960EC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ADA6CAE-864E-EE39-B066-BEFC4458C66D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BB74854-BDAA-53A0-3C67-E69B090B7B24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44D3608-4CB2-0ACB-925A-CDEF0A90AC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F263C3DC-A93D-729E-858E-FB44617F18C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DAB220DC-28B7-9507-1285-27ADA6D28DCD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B632133-F4BB-DE15-B0C7-AF97629E4D8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25" name="Graphic 174">
              <a:extLst>
                <a:ext uri="{FF2B5EF4-FFF2-40B4-BE49-F238E27FC236}">
                  <a16:creationId xmlns:a16="http://schemas.microsoft.com/office/drawing/2014/main" id="{99797C36-90FF-5FEF-706E-321B719760AA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EC6B779C-66E3-9CAF-462C-3C9228206E55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29" name="Graphic 174">
                <a:extLst>
                  <a:ext uri="{FF2B5EF4-FFF2-40B4-BE49-F238E27FC236}">
                    <a16:creationId xmlns:a16="http://schemas.microsoft.com/office/drawing/2014/main" id="{12595EBD-60BC-C6BB-6562-D73CA8D674F6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69C3172F-BA8A-3627-B937-707CCD757CDB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0C64791A-EA78-8A42-13F5-3FD107BCCB3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0364B1FD-9E8C-3613-A001-181721DC5224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72E6AC77-B912-ECE6-2737-C7431E51B4D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885774B-4552-E590-02FD-103CD6F48DEF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C8B3817E-8231-193D-E130-34A5F62705B5}"/>
              </a:ext>
            </a:extLst>
          </p:cNvPr>
          <p:cNvGrpSpPr/>
          <p:nvPr/>
        </p:nvGrpSpPr>
        <p:grpSpPr>
          <a:xfrm rot="3884993">
            <a:off x="3864626" y="3504081"/>
            <a:ext cx="257223" cy="264782"/>
            <a:chOff x="12692073" y="3326770"/>
            <a:chExt cx="579298" cy="596323"/>
          </a:xfrm>
        </p:grpSpPr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67BCA03-E187-D987-E78E-1349E063FFA9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C8EADEBF-38A5-0156-C42E-408D12A22252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C41FD07-004F-17FA-E64D-3A824EF36D38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4FAC8E-B360-45A2-78A3-ED2B447D8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92589EF-237D-4493-6D53-5F894199FB5E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1D3DAE4-DFFE-F0C1-95FA-52311635B5AE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70A2AEB-AE13-B6A9-03B6-02BD6BF74713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E84C617-A546-976D-130B-3FC00D2B421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42" name="Graphic 174">
              <a:extLst>
                <a:ext uri="{FF2B5EF4-FFF2-40B4-BE49-F238E27FC236}">
                  <a16:creationId xmlns:a16="http://schemas.microsoft.com/office/drawing/2014/main" id="{87DAF2BF-5B9F-79B3-E2CB-EBA083006243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1CFBEB03-3571-224C-AA0E-5237FBED64C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6" name="Graphic 174">
                <a:extLst>
                  <a:ext uri="{FF2B5EF4-FFF2-40B4-BE49-F238E27FC236}">
                    <a16:creationId xmlns:a16="http://schemas.microsoft.com/office/drawing/2014/main" id="{1380F583-A8D9-F8F6-2C00-67BB8FD2E710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F2604363-44A7-4245-134C-CE11C45C065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25B6C002-9A60-9A59-6AF6-BF7CB62F33D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FAFDFCE1-3BFF-8731-3FEC-CBB2170CB8A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1D8F0F6-5B13-90D7-7056-F11D6E71D76F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BBF7E44-DA2F-D875-7011-A657D627229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5" name="TextBox 474">
            <a:extLst>
              <a:ext uri="{FF2B5EF4-FFF2-40B4-BE49-F238E27FC236}">
                <a16:creationId xmlns:a16="http://schemas.microsoft.com/office/drawing/2014/main" id="{ED7627BB-F07B-FE35-908D-F4058E748D37}"/>
              </a:ext>
            </a:extLst>
          </p:cNvPr>
          <p:cNvSpPr txBox="1"/>
          <p:nvPr/>
        </p:nvSpPr>
        <p:spPr>
          <a:xfrm>
            <a:off x="137255" y="1245473"/>
            <a:ext cx="4009373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ooper Black" panose="0208090404030B020404" pitchFamily="18" charset="77"/>
              </a:rPr>
              <a:t>Look for Datasets on Female Fertility:</a:t>
            </a:r>
            <a:endParaRPr lang="en-US" sz="2000" dirty="0">
              <a:latin typeface="Cooper Black" panose="0208090404030B020404" pitchFamily="18" charset="77"/>
            </a:endParaRPr>
          </a:p>
          <a:p>
            <a:r>
              <a:rPr lang="en-US" sz="2000" dirty="0">
                <a:latin typeface="Cooper Black" panose="0208090404030B020404" pitchFamily="18" charset="77"/>
              </a:rPr>
              <a:t>-There were many limitations to this dataset for our purposes (more on that later)</a:t>
            </a:r>
          </a:p>
          <a:p>
            <a:r>
              <a:rPr lang="en-US" sz="2000" dirty="0">
                <a:latin typeface="Cooper Black" panose="0208090404030B020404" pitchFamily="18" charset="77"/>
              </a:rPr>
              <a:t>-It did, however, confirm a significant drop in live births per women annually over from 1960-2021</a:t>
            </a:r>
          </a:p>
        </p:txBody>
      </p:sp>
      <p:pic>
        <p:nvPicPr>
          <p:cNvPr id="476" name="Picture 475">
            <a:extLst>
              <a:ext uri="{FF2B5EF4-FFF2-40B4-BE49-F238E27FC236}">
                <a16:creationId xmlns:a16="http://schemas.microsoft.com/office/drawing/2014/main" id="{E3FEA0E9-BCD7-6FE3-9AD4-36751A15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47" y="1289790"/>
            <a:ext cx="4565059" cy="3645595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CA314011-119C-6136-4192-6FCBB21179C5}"/>
              </a:ext>
            </a:extLst>
          </p:cNvPr>
          <p:cNvSpPr txBox="1"/>
          <p:nvPr/>
        </p:nvSpPr>
        <p:spPr>
          <a:xfrm>
            <a:off x="9662794" y="3176925"/>
            <a:ext cx="1848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Live Births per Woman (Globally)</a:t>
            </a:r>
          </a:p>
          <a:p>
            <a:r>
              <a:rPr lang="en-US" dirty="0">
                <a:latin typeface="Cooper Black" panose="0208090404030B020404" pitchFamily="18" charset="77"/>
              </a:rPr>
              <a:t>1960: 5.44 </a:t>
            </a:r>
          </a:p>
          <a:p>
            <a:r>
              <a:rPr lang="en-US" dirty="0">
                <a:latin typeface="Cooper Black" panose="0208090404030B020404" pitchFamily="18" charset="77"/>
              </a:rPr>
              <a:t>2021: 2.54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10429888-0D6E-AE28-A15D-4BE1B6F660AB}"/>
              </a:ext>
            </a:extLst>
          </p:cNvPr>
          <p:cNvSpPr txBox="1"/>
          <p:nvPr/>
        </p:nvSpPr>
        <p:spPr>
          <a:xfrm>
            <a:off x="6417715" y="5716487"/>
            <a:ext cx="550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Next Step: </a:t>
            </a:r>
          </a:p>
          <a:p>
            <a:r>
              <a:rPr lang="en-US" dirty="0"/>
              <a:t>Shift to male fertility sets, that contained more usable data for our purposes</a:t>
            </a:r>
          </a:p>
        </p:txBody>
      </p:sp>
    </p:spTree>
    <p:extLst>
      <p:ext uri="{BB962C8B-B14F-4D97-AF65-F5344CB8AC3E}">
        <p14:creationId xmlns:p14="http://schemas.microsoft.com/office/powerpoint/2010/main" val="133073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C5ADE4-623D-ED09-B520-85535CDEE9E2}"/>
              </a:ext>
            </a:extLst>
          </p:cNvPr>
          <p:cNvGrpSpPr/>
          <p:nvPr/>
        </p:nvGrpSpPr>
        <p:grpSpPr>
          <a:xfrm>
            <a:off x="4202113" y="4824962"/>
            <a:ext cx="3787775" cy="2327256"/>
            <a:chOff x="1308100" y="5195734"/>
            <a:chExt cx="3787775" cy="232725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A8536E-254E-7190-5C7E-16C8FA7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8100" y="5883625"/>
              <a:ext cx="3787775" cy="1639365"/>
            </a:xfrm>
            <a:prstGeom prst="rect">
              <a:avLst/>
            </a:prstGeom>
          </p:spPr>
        </p:pic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4F18F8C2-90C5-3D97-AACF-D42EF20CD2D8}"/>
                </a:ext>
              </a:extLst>
            </p:cNvPr>
            <p:cNvGrpSpPr/>
            <p:nvPr/>
          </p:nvGrpSpPr>
          <p:grpSpPr>
            <a:xfrm>
              <a:off x="2504488" y="5195734"/>
              <a:ext cx="1394999" cy="1394999"/>
              <a:chOff x="5551967" y="313673"/>
              <a:chExt cx="1067957" cy="1067957"/>
            </a:xfrm>
          </p:grpSpPr>
          <p:grpSp>
            <p:nvGrpSpPr>
              <p:cNvPr id="5" name="Graphic 1009">
                <a:extLst>
                  <a:ext uri="{FF2B5EF4-FFF2-40B4-BE49-F238E27FC236}">
                    <a16:creationId xmlns:a16="http://schemas.microsoft.com/office/drawing/2014/main" id="{DCC68028-B862-5951-3C44-3E642FC310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D89417-CB89-A9BA-A9B9-EA5CE8D5137A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B47694-9419-2689-70FF-AEED9B79FB9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AE24C41-9543-9068-AA75-0B3AA3173FC0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9455081-D62E-BFC0-FB77-BF468E2B5BD8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442C3CC-3741-41F6-0C39-9627E075486F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29B5488-A1CD-A4CE-2A33-7C8D74DDD496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4677D2C-C58F-C91D-D186-23C992C1C1BD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2C6D08B-CE7B-332E-2327-BBBDBFA28180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E367306-D07B-A188-8264-80C65774351B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4E9484A-E8B1-25A4-3547-307FDD4EC3CE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422C210-6BA6-7421-02DA-3D738B4FC54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E201054-7E52-D91F-EC0A-3E2F8613F5E7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2189F93-8443-808C-3656-E112CD46DD18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ACDAE91-7575-F9FC-D5F5-A6D41CA397B3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017CD2E-E9C7-231B-379C-4DE0657645CB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A26348E-22B6-7495-DAC3-BBCBA45B258F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" name="Graphic 1009">
                <a:extLst>
                  <a:ext uri="{FF2B5EF4-FFF2-40B4-BE49-F238E27FC236}">
                    <a16:creationId xmlns:a16="http://schemas.microsoft.com/office/drawing/2014/main" id="{8CE44559-EA9A-AD17-4ED8-8BBFFFEDB4B6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15314A1A-7DA1-506C-B7C9-A62AA0DA49E5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97660A-825F-F136-D756-647BA8306370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B77652E-0E97-B217-F52D-9B6D6A8DD49A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729601D-842E-6CA1-D0CE-A796FC5CD163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EF97099-199E-9369-07BB-F8454145A3B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1320FF7-35D4-F5E5-B9C5-E6F90C4C0544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20DDC33-21D4-BE65-77F5-C4B5968C5041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62422E8-3874-B379-BD11-6908BC48EB12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799DA87-07B1-1CE9-79EF-5ABFEF181E2F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C121434-E12B-019A-74D4-FE50824D1EE9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496BE20-62B4-7E7A-1A8A-7D8FD175F94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32A5E73-A839-FE86-B9BC-A52C4133FEE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8AB6A29-6875-81FF-4AE3-71193F526636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0" name="Graphic 1009">
                  <a:extLst>
                    <a:ext uri="{FF2B5EF4-FFF2-40B4-BE49-F238E27FC236}">
                      <a16:creationId xmlns:a16="http://schemas.microsoft.com/office/drawing/2014/main" id="{000B378F-E0AA-1EFF-49DE-9CBB5AA56031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21" name="Graphic 1009">
                    <a:extLst>
                      <a:ext uri="{FF2B5EF4-FFF2-40B4-BE49-F238E27FC236}">
                        <a16:creationId xmlns:a16="http://schemas.microsoft.com/office/drawing/2014/main" id="{BC1C4A87-58F9-45CD-0BD9-8750D6F00BA5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5DA3EF5C-1E75-56CC-53BF-F4EA24A5D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DA40DB5F-63A1-863C-CF33-FFCFA26EF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F12C1EF-B0BA-C0A9-B291-439AE88F155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6FAE2A9-4B89-029F-65CC-5C433274BF05}"/>
              </a:ext>
            </a:extLst>
          </p:cNvPr>
          <p:cNvGrpSpPr/>
          <p:nvPr/>
        </p:nvGrpSpPr>
        <p:grpSpPr>
          <a:xfrm>
            <a:off x="758283" y="5599022"/>
            <a:ext cx="4540600" cy="2555941"/>
            <a:chOff x="758283" y="5599022"/>
            <a:chExt cx="4540600" cy="2555941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6E7CED-F310-2F8A-2AAE-8639BFB56A75}"/>
                </a:ext>
              </a:extLst>
            </p:cNvPr>
            <p:cNvSpPr/>
            <p:nvPr/>
          </p:nvSpPr>
          <p:spPr>
            <a:xfrm rot="20700000">
              <a:off x="834847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E1B8FF-930A-FF66-DD3B-B2A68C58B8E6}"/>
                </a:ext>
              </a:extLst>
            </p:cNvPr>
            <p:cNvSpPr/>
            <p:nvPr/>
          </p:nvSpPr>
          <p:spPr>
            <a:xfrm rot="20700000">
              <a:off x="758283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DACA43-0BF2-A8CD-A30E-E1A7500D90C8}"/>
              </a:ext>
            </a:extLst>
          </p:cNvPr>
          <p:cNvGrpSpPr/>
          <p:nvPr/>
        </p:nvGrpSpPr>
        <p:grpSpPr>
          <a:xfrm>
            <a:off x="6893179" y="5599022"/>
            <a:ext cx="4540600" cy="2555941"/>
            <a:chOff x="6893179" y="5599022"/>
            <a:chExt cx="4540600" cy="255594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D1D609-508D-20B1-F536-171F228F4F54}"/>
                </a:ext>
              </a:extLst>
            </p:cNvPr>
            <p:cNvSpPr/>
            <p:nvPr/>
          </p:nvSpPr>
          <p:spPr>
            <a:xfrm rot="20700000">
              <a:off x="6969743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E7F36B-013C-6087-1E76-DFE5AC52744D}"/>
                </a:ext>
              </a:extLst>
            </p:cNvPr>
            <p:cNvSpPr/>
            <p:nvPr/>
          </p:nvSpPr>
          <p:spPr>
            <a:xfrm rot="20700000">
              <a:off x="6893179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9593C9-AF28-795A-1EF8-878FE053CC5E}"/>
              </a:ext>
            </a:extLst>
          </p:cNvPr>
          <p:cNvSpPr txBox="1"/>
          <p:nvPr/>
        </p:nvSpPr>
        <p:spPr>
          <a:xfrm>
            <a:off x="4002658" y="597074"/>
            <a:ext cx="3569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  <a:endParaRPr lang="en-IN" sz="4000" dirty="0">
              <a:solidFill>
                <a:srgbClr val="122659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89450E-6798-7D3F-BD9C-A1C679949524}"/>
              </a:ext>
            </a:extLst>
          </p:cNvPr>
          <p:cNvGrpSpPr/>
          <p:nvPr/>
        </p:nvGrpSpPr>
        <p:grpSpPr>
          <a:xfrm>
            <a:off x="7204364" y="1938953"/>
            <a:ext cx="2970861" cy="753763"/>
            <a:chOff x="7204364" y="1938953"/>
            <a:chExt cx="2970861" cy="75376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0F62E4-0820-1D78-3616-197F859FE068}"/>
                </a:ext>
              </a:extLst>
            </p:cNvPr>
            <p:cNvSpPr/>
            <p:nvPr/>
          </p:nvSpPr>
          <p:spPr>
            <a:xfrm>
              <a:off x="7243289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E665CE-240E-C74E-5699-DD2AF32B205F}"/>
                </a:ext>
              </a:extLst>
            </p:cNvPr>
            <p:cNvSpPr/>
            <p:nvPr/>
          </p:nvSpPr>
          <p:spPr>
            <a:xfrm>
              <a:off x="7204364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C8F60E9-AC90-ADE7-CA73-815343ECB406}"/>
              </a:ext>
            </a:extLst>
          </p:cNvPr>
          <p:cNvGrpSpPr/>
          <p:nvPr/>
        </p:nvGrpSpPr>
        <p:grpSpPr>
          <a:xfrm>
            <a:off x="2093165" y="1938953"/>
            <a:ext cx="2969401" cy="753763"/>
            <a:chOff x="2055700" y="1938953"/>
            <a:chExt cx="2969401" cy="75376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9AAF955-021E-C359-2480-2D5BB8F214A7}"/>
                </a:ext>
              </a:extLst>
            </p:cNvPr>
            <p:cNvSpPr/>
            <p:nvPr/>
          </p:nvSpPr>
          <p:spPr>
            <a:xfrm>
              <a:off x="2093165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A3B82A-AF4C-D684-E38D-3D0E4A04007A}"/>
                </a:ext>
              </a:extLst>
            </p:cNvPr>
            <p:cNvSpPr/>
            <p:nvPr/>
          </p:nvSpPr>
          <p:spPr>
            <a:xfrm>
              <a:off x="2055700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561C0BE-A95F-497B-1FE6-865D1A0698B8}"/>
              </a:ext>
            </a:extLst>
          </p:cNvPr>
          <p:cNvSpPr txBox="1"/>
          <p:nvPr/>
        </p:nvSpPr>
        <p:spPr>
          <a:xfrm>
            <a:off x="2979601" y="2075595"/>
            <a:ext cx="1146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B21365-4CD2-04A9-C160-4AEC94989AE2}"/>
              </a:ext>
            </a:extLst>
          </p:cNvPr>
          <p:cNvSpPr txBox="1"/>
          <p:nvPr/>
        </p:nvSpPr>
        <p:spPr>
          <a:xfrm>
            <a:off x="7814970" y="2092841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 Here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EE406DC-6FA8-A966-CFF8-36D5C5B77743}"/>
              </a:ext>
            </a:extLst>
          </p:cNvPr>
          <p:cNvGrpSpPr/>
          <p:nvPr/>
        </p:nvGrpSpPr>
        <p:grpSpPr>
          <a:xfrm>
            <a:off x="2055700" y="2712281"/>
            <a:ext cx="2969401" cy="533209"/>
            <a:chOff x="2055700" y="2712281"/>
            <a:chExt cx="2969401" cy="53320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A5F9FD-D49D-0B1B-47B2-E4BEBBA27EA9}"/>
                </a:ext>
              </a:extLst>
            </p:cNvPr>
            <p:cNvSpPr/>
            <p:nvPr/>
          </p:nvSpPr>
          <p:spPr>
            <a:xfrm>
              <a:off x="2093165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A32BA05-31FA-C731-7776-BFFA8A8C7244}"/>
                </a:ext>
              </a:extLst>
            </p:cNvPr>
            <p:cNvSpPr/>
            <p:nvPr/>
          </p:nvSpPr>
          <p:spPr>
            <a:xfrm>
              <a:off x="2055700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9780A5-2EF5-8BAF-29C6-D58FE63CBDFF}"/>
              </a:ext>
            </a:extLst>
          </p:cNvPr>
          <p:cNvGrpSpPr/>
          <p:nvPr/>
        </p:nvGrpSpPr>
        <p:grpSpPr>
          <a:xfrm>
            <a:off x="7204364" y="2712281"/>
            <a:ext cx="2970861" cy="533209"/>
            <a:chOff x="7204364" y="2712281"/>
            <a:chExt cx="2970861" cy="53320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F646665-C944-0260-9F6F-B92355EFF186}"/>
                </a:ext>
              </a:extLst>
            </p:cNvPr>
            <p:cNvSpPr/>
            <p:nvPr/>
          </p:nvSpPr>
          <p:spPr>
            <a:xfrm>
              <a:off x="7243289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FBBC20-C746-F583-E2C5-9A8E621496E6}"/>
                </a:ext>
              </a:extLst>
            </p:cNvPr>
            <p:cNvSpPr/>
            <p:nvPr/>
          </p:nvSpPr>
          <p:spPr>
            <a:xfrm>
              <a:off x="7204364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F83700-3B8F-66C4-41EA-E3A03E467AD1}"/>
              </a:ext>
            </a:extLst>
          </p:cNvPr>
          <p:cNvGrpSpPr/>
          <p:nvPr/>
        </p:nvGrpSpPr>
        <p:grpSpPr>
          <a:xfrm>
            <a:off x="2055700" y="3266403"/>
            <a:ext cx="2969401" cy="531861"/>
            <a:chOff x="2055700" y="3266403"/>
            <a:chExt cx="2969401" cy="53186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974E775-D438-4569-DF45-26C7D5D52824}"/>
                </a:ext>
              </a:extLst>
            </p:cNvPr>
            <p:cNvSpPr/>
            <p:nvPr/>
          </p:nvSpPr>
          <p:spPr>
            <a:xfrm>
              <a:off x="2093165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20258-A744-649F-3A3C-5E3CF3098976}"/>
                </a:ext>
              </a:extLst>
            </p:cNvPr>
            <p:cNvSpPr/>
            <p:nvPr/>
          </p:nvSpPr>
          <p:spPr>
            <a:xfrm>
              <a:off x="2055700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B50F963-7D78-6F83-13F9-BB69BAD2D87D}"/>
              </a:ext>
            </a:extLst>
          </p:cNvPr>
          <p:cNvGrpSpPr/>
          <p:nvPr/>
        </p:nvGrpSpPr>
        <p:grpSpPr>
          <a:xfrm>
            <a:off x="7204364" y="3266403"/>
            <a:ext cx="2970861" cy="531861"/>
            <a:chOff x="7204364" y="3266403"/>
            <a:chExt cx="2970861" cy="53186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8A695C-2A5D-8E09-2ADC-68F46B63C276}"/>
                </a:ext>
              </a:extLst>
            </p:cNvPr>
            <p:cNvSpPr/>
            <p:nvPr/>
          </p:nvSpPr>
          <p:spPr>
            <a:xfrm>
              <a:off x="7243289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F81C3A-EA4B-5281-310E-D84FC7E54A22}"/>
                </a:ext>
              </a:extLst>
            </p:cNvPr>
            <p:cNvSpPr/>
            <p:nvPr/>
          </p:nvSpPr>
          <p:spPr>
            <a:xfrm>
              <a:off x="7204364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AA84BAA-E776-C5C3-997F-11C9C62FD76C}"/>
              </a:ext>
            </a:extLst>
          </p:cNvPr>
          <p:cNvGrpSpPr/>
          <p:nvPr/>
        </p:nvGrpSpPr>
        <p:grpSpPr>
          <a:xfrm>
            <a:off x="2055700" y="3820525"/>
            <a:ext cx="2969401" cy="530513"/>
            <a:chOff x="2055700" y="3820525"/>
            <a:chExt cx="2969401" cy="53051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C1FCF16-9E71-7EB2-5021-7248E2D7D4E8}"/>
                </a:ext>
              </a:extLst>
            </p:cNvPr>
            <p:cNvSpPr/>
            <p:nvPr/>
          </p:nvSpPr>
          <p:spPr>
            <a:xfrm>
              <a:off x="2093165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BF2856D-3CA8-23D3-D616-C1C780E0124E}"/>
                </a:ext>
              </a:extLst>
            </p:cNvPr>
            <p:cNvSpPr/>
            <p:nvPr/>
          </p:nvSpPr>
          <p:spPr>
            <a:xfrm>
              <a:off x="2055700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4ABE0-9916-9BA0-0BB6-9ED4718780E3}"/>
              </a:ext>
            </a:extLst>
          </p:cNvPr>
          <p:cNvGrpSpPr/>
          <p:nvPr/>
        </p:nvGrpSpPr>
        <p:grpSpPr>
          <a:xfrm>
            <a:off x="7204364" y="3820525"/>
            <a:ext cx="2970861" cy="530513"/>
            <a:chOff x="7204364" y="3820525"/>
            <a:chExt cx="2970861" cy="5305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FEA73E-24E6-7050-3F89-E4D50C391B4E}"/>
                </a:ext>
              </a:extLst>
            </p:cNvPr>
            <p:cNvSpPr/>
            <p:nvPr/>
          </p:nvSpPr>
          <p:spPr>
            <a:xfrm>
              <a:off x="7243289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DA0E4E-4486-ECCE-90F9-412E20954477}"/>
                </a:ext>
              </a:extLst>
            </p:cNvPr>
            <p:cNvSpPr/>
            <p:nvPr/>
          </p:nvSpPr>
          <p:spPr>
            <a:xfrm>
              <a:off x="7204364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482802-FDA7-9D05-53C3-4859C7BC233A}"/>
              </a:ext>
            </a:extLst>
          </p:cNvPr>
          <p:cNvGrpSpPr/>
          <p:nvPr/>
        </p:nvGrpSpPr>
        <p:grpSpPr>
          <a:xfrm>
            <a:off x="2055700" y="4374647"/>
            <a:ext cx="2969401" cy="529166"/>
            <a:chOff x="2055700" y="4374647"/>
            <a:chExt cx="2969401" cy="52916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713854B-5066-1AA8-0CA5-E673329444EE}"/>
                </a:ext>
              </a:extLst>
            </p:cNvPr>
            <p:cNvSpPr/>
            <p:nvPr/>
          </p:nvSpPr>
          <p:spPr>
            <a:xfrm>
              <a:off x="2093165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812178-DC50-3196-33CB-F2AC228F4B60}"/>
                </a:ext>
              </a:extLst>
            </p:cNvPr>
            <p:cNvSpPr/>
            <p:nvPr/>
          </p:nvSpPr>
          <p:spPr>
            <a:xfrm>
              <a:off x="2055700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008E45-508C-D4B7-668E-32517863FDB4}"/>
              </a:ext>
            </a:extLst>
          </p:cNvPr>
          <p:cNvGrpSpPr/>
          <p:nvPr/>
        </p:nvGrpSpPr>
        <p:grpSpPr>
          <a:xfrm>
            <a:off x="7204364" y="4374647"/>
            <a:ext cx="2970861" cy="529166"/>
            <a:chOff x="7204364" y="4374647"/>
            <a:chExt cx="2970861" cy="52916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3CFA8D-7E96-1988-AF10-5E163CFCFFEF}"/>
                </a:ext>
              </a:extLst>
            </p:cNvPr>
            <p:cNvSpPr/>
            <p:nvPr/>
          </p:nvSpPr>
          <p:spPr>
            <a:xfrm>
              <a:off x="7243289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97F091-5133-EAF4-FEEB-7C36650CFC59}"/>
                </a:ext>
              </a:extLst>
            </p:cNvPr>
            <p:cNvSpPr/>
            <p:nvPr/>
          </p:nvSpPr>
          <p:spPr>
            <a:xfrm>
              <a:off x="7204364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B2DFAC3-DE1D-6305-71E9-95611584597C}"/>
              </a:ext>
            </a:extLst>
          </p:cNvPr>
          <p:cNvSpPr txBox="1"/>
          <p:nvPr/>
        </p:nvSpPr>
        <p:spPr>
          <a:xfrm>
            <a:off x="2361572" y="2762059"/>
            <a:ext cx="242587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(ETL) &amp;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ScikitLearn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47AF74-0ACF-0CE8-88BC-FA2E7FC4C5BD}"/>
              </a:ext>
            </a:extLst>
          </p:cNvPr>
          <p:cNvSpPr txBox="1"/>
          <p:nvPr/>
        </p:nvSpPr>
        <p:spPr>
          <a:xfrm>
            <a:off x="2130630" y="3308777"/>
            <a:ext cx="285700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SQLite DB Pro &amp;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SQLalchemy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D30261-4864-93A4-A7EA-C35B8BCB1D64}"/>
              </a:ext>
            </a:extLst>
          </p:cNvPr>
          <p:cNvSpPr txBox="1"/>
          <p:nvPr/>
        </p:nvSpPr>
        <p:spPr>
          <a:xfrm>
            <a:off x="2662074" y="3822945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Tableau (Graphs)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EECF12-938F-7D54-9175-B664420AE9C0}"/>
              </a:ext>
            </a:extLst>
          </p:cNvPr>
          <p:cNvSpPr txBox="1"/>
          <p:nvPr/>
        </p:nvSpPr>
        <p:spPr>
          <a:xfrm>
            <a:off x="2697472" y="4395001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Google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Colab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54948A-13B2-8A95-11E0-F58FF2068CBA}"/>
              </a:ext>
            </a:extLst>
          </p:cNvPr>
          <p:cNvSpPr txBox="1"/>
          <p:nvPr/>
        </p:nvSpPr>
        <p:spPr>
          <a:xfrm>
            <a:off x="7721599" y="2811333"/>
            <a:ext cx="189746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Nemo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ipsam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995937-F02D-D773-9761-A52BC5FAF66B}"/>
              </a:ext>
            </a:extLst>
          </p:cNvPr>
          <p:cNvSpPr txBox="1"/>
          <p:nvPr/>
        </p:nvSpPr>
        <p:spPr>
          <a:xfrm>
            <a:off x="7814967" y="3365455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D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unt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1944BF-1B5B-84D9-1319-D6AD2B13FF44}"/>
              </a:ext>
            </a:extLst>
          </p:cNvPr>
          <p:cNvSpPr txBox="1"/>
          <p:nvPr/>
        </p:nvSpPr>
        <p:spPr>
          <a:xfrm>
            <a:off x="7814967" y="3919577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minima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332830-8E77-8E0A-0389-373CDBF261F4}"/>
              </a:ext>
            </a:extLst>
          </p:cNvPr>
          <p:cNvSpPr txBox="1"/>
          <p:nvPr/>
        </p:nvSpPr>
        <p:spPr>
          <a:xfrm>
            <a:off x="7814969" y="4473699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porro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quisquam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1B933F1-F028-A307-E664-A4ABF0D4F258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5D959515-2B6E-6B43-69D2-B29C86D63848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B12CE6-0C52-B231-C064-F21D28CC99F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2194096-520F-589E-D1E8-CF9AE910EDF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3" name="Graphic 1009">
              <a:extLst>
                <a:ext uri="{FF2B5EF4-FFF2-40B4-BE49-F238E27FC236}">
                  <a16:creationId xmlns:a16="http://schemas.microsoft.com/office/drawing/2014/main" id="{2154207A-4519-1FE4-2260-3C8B5E79974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2F480A9-F250-FB4D-281D-C18225AB2B3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7DF5F39-639A-F410-2EB3-9810C5438561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2C8867-347D-B16B-431A-2E34EACD174A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79" name="Graphic 1009">
              <a:extLst>
                <a:ext uri="{FF2B5EF4-FFF2-40B4-BE49-F238E27FC236}">
                  <a16:creationId xmlns:a16="http://schemas.microsoft.com/office/drawing/2014/main" id="{E576FCD3-8740-E8EF-3CA8-725D5D8BE5CC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665849-2914-6C1F-2C55-E9C268B6862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97EA27-F56E-F043-25B4-D20507CCA66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" name="Graphic 1009">
              <a:extLst>
                <a:ext uri="{FF2B5EF4-FFF2-40B4-BE49-F238E27FC236}">
                  <a16:creationId xmlns:a16="http://schemas.microsoft.com/office/drawing/2014/main" id="{5678ECF9-C78B-DD05-D214-067ADBF0E1A5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10B3D27-53BA-C421-567A-FA3928CECA4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820F9E5-EFA3-4E82-D72C-D60787E62E8C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44" name="Picture 43" descr="A baby wearing glasses and using a computer&#10;&#10;Description automatically generated">
            <a:extLst>
              <a:ext uri="{FF2B5EF4-FFF2-40B4-BE49-F238E27FC236}">
                <a16:creationId xmlns:a16="http://schemas.microsoft.com/office/drawing/2014/main" id="{F212ACFD-944B-4D8A-30A1-D384657D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9" y="1904101"/>
            <a:ext cx="5387781" cy="302094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8013F1F-FC6C-427F-FACE-F57AFFD3B9AA}"/>
              </a:ext>
            </a:extLst>
          </p:cNvPr>
          <p:cNvSpPr txBox="1"/>
          <p:nvPr/>
        </p:nvSpPr>
        <p:spPr>
          <a:xfrm>
            <a:off x="7139566" y="5035150"/>
            <a:ext cx="435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(Baby pic of Carlos learning Data Analytics) </a:t>
            </a:r>
          </a:p>
        </p:txBody>
      </p:sp>
    </p:spTree>
    <p:extLst>
      <p:ext uri="{BB962C8B-B14F-4D97-AF65-F5344CB8AC3E}">
        <p14:creationId xmlns:p14="http://schemas.microsoft.com/office/powerpoint/2010/main" val="2594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D4F71-30B0-F208-5532-A2227AB83F8E}"/>
              </a:ext>
            </a:extLst>
          </p:cNvPr>
          <p:cNvGrpSpPr/>
          <p:nvPr/>
        </p:nvGrpSpPr>
        <p:grpSpPr>
          <a:xfrm rot="617555" flipH="1">
            <a:off x="1358709" y="4467108"/>
            <a:ext cx="2629578" cy="1318876"/>
            <a:chOff x="1294617" y="4461336"/>
            <a:chExt cx="2629578" cy="1318876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6F42DCC-88F0-9984-B80C-8753C02C651E}"/>
                </a:ext>
              </a:extLst>
            </p:cNvPr>
            <p:cNvSpPr/>
            <p:nvPr/>
          </p:nvSpPr>
          <p:spPr>
            <a:xfrm>
              <a:off x="1294617" y="451565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732F6C2-D8D3-D458-395A-2234E71B9BFE}"/>
                </a:ext>
              </a:extLst>
            </p:cNvPr>
            <p:cNvSpPr/>
            <p:nvPr/>
          </p:nvSpPr>
          <p:spPr>
            <a:xfrm>
              <a:off x="1333471" y="4461336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6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327DB3-82EF-73DB-4E90-0B106A688A02}"/>
              </a:ext>
            </a:extLst>
          </p:cNvPr>
          <p:cNvGrpSpPr/>
          <p:nvPr/>
        </p:nvGrpSpPr>
        <p:grpSpPr>
          <a:xfrm rot="617555" flipH="1">
            <a:off x="4833128" y="2665741"/>
            <a:ext cx="2619823" cy="1341420"/>
            <a:chOff x="4785177" y="2661422"/>
            <a:chExt cx="2619823" cy="1341420"/>
          </a:xfrm>
        </p:grpSpPr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046C243-B9F6-F318-65BF-C4E46870220E}"/>
                </a:ext>
              </a:extLst>
            </p:cNvPr>
            <p:cNvSpPr/>
            <p:nvPr/>
          </p:nvSpPr>
          <p:spPr>
            <a:xfrm>
              <a:off x="4785177" y="273828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2C97913-DD49-37ED-F125-022A9B85F710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1" name="Graphic 174">
            <a:extLst>
              <a:ext uri="{FF2B5EF4-FFF2-40B4-BE49-F238E27FC236}">
                <a16:creationId xmlns:a16="http://schemas.microsoft.com/office/drawing/2014/main" id="{D11FFECF-6533-F4BE-F1DB-123141530134}"/>
              </a:ext>
            </a:extLst>
          </p:cNvPr>
          <p:cNvGrpSpPr/>
          <p:nvPr/>
        </p:nvGrpSpPr>
        <p:grpSpPr>
          <a:xfrm rot="557137">
            <a:off x="5287440" y="2279883"/>
            <a:ext cx="1684732" cy="917498"/>
            <a:chOff x="5219504" y="3350565"/>
            <a:chExt cx="1841072" cy="100264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56FC3F6-71B8-86D4-38C0-9CF1B9757D07}"/>
                </a:ext>
              </a:extLst>
            </p:cNvPr>
            <p:cNvSpPr/>
            <p:nvPr/>
          </p:nvSpPr>
          <p:spPr>
            <a:xfrm>
              <a:off x="5696242" y="3706574"/>
              <a:ext cx="1114525" cy="607544"/>
            </a:xfrm>
            <a:custGeom>
              <a:avLst/>
              <a:gdLst>
                <a:gd name="connsiteX0" fmla="*/ 943 w 1114525"/>
                <a:gd name="connsiteY0" fmla="*/ 362891 h 607544"/>
                <a:gd name="connsiteX1" fmla="*/ 537179 w 1114525"/>
                <a:gd name="connsiteY1" fmla="*/ 605924 h 607544"/>
                <a:gd name="connsiteX2" fmla="*/ 1114496 w 1114525"/>
                <a:gd name="connsiteY2" fmla="*/ 258189 h 607544"/>
                <a:gd name="connsiteX3" fmla="*/ 690233 w 1114525"/>
                <a:gd name="connsiteY3" fmla="*/ 48845 h 607544"/>
                <a:gd name="connsiteX4" fmla="*/ 324563 w 1114525"/>
                <a:gd name="connsiteY4" fmla="*/ 22064 h 607544"/>
                <a:gd name="connsiteX5" fmla="*/ 882 w 1114525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5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6" y="258189"/>
                    <a:pt x="1114496" y="258189"/>
                  </a:cubicBezTo>
                  <a:cubicBezTo>
                    <a:pt x="1114496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174">
              <a:extLst>
                <a:ext uri="{FF2B5EF4-FFF2-40B4-BE49-F238E27FC236}">
                  <a16:creationId xmlns:a16="http://schemas.microsoft.com/office/drawing/2014/main" id="{26BF70DB-19D5-3616-6A10-BAE48543418B}"/>
                </a:ext>
              </a:extLst>
            </p:cNvPr>
            <p:cNvGrpSpPr/>
            <p:nvPr/>
          </p:nvGrpSpPr>
          <p:grpSpPr>
            <a:xfrm>
              <a:off x="5720436" y="3350565"/>
              <a:ext cx="538335" cy="549867"/>
              <a:chOff x="5720436" y="3350565"/>
              <a:chExt cx="538335" cy="54986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9728170-70A4-5F49-C16B-8EA96CE8B5E1}"/>
                  </a:ext>
                </a:extLst>
              </p:cNvPr>
              <p:cNvSpPr/>
              <p:nvPr/>
            </p:nvSpPr>
            <p:spPr>
              <a:xfrm>
                <a:off x="5731573" y="3363151"/>
                <a:ext cx="527198" cy="537281"/>
              </a:xfrm>
              <a:custGeom>
                <a:avLst/>
                <a:gdLst>
                  <a:gd name="connsiteX0" fmla="*/ 444286 w 527198"/>
                  <a:gd name="connsiteY0" fmla="*/ 29566 h 537281"/>
                  <a:gd name="connsiteX1" fmla="*/ 443983 w 527198"/>
                  <a:gd name="connsiteY1" fmla="*/ 34534 h 537281"/>
                  <a:gd name="connsiteX2" fmla="*/ 447134 w 527198"/>
                  <a:gd name="connsiteY2" fmla="*/ 26900 h 537281"/>
                  <a:gd name="connsiteX3" fmla="*/ 450890 w 527198"/>
                  <a:gd name="connsiteY3" fmla="*/ 19144 h 537281"/>
                  <a:gd name="connsiteX4" fmla="*/ 459312 w 527198"/>
                  <a:gd name="connsiteY4" fmla="*/ 6541 h 537281"/>
                  <a:gd name="connsiteX5" fmla="*/ 472279 w 527198"/>
                  <a:gd name="connsiteY5" fmla="*/ 6723 h 537281"/>
                  <a:gd name="connsiteX6" fmla="*/ 474460 w 527198"/>
                  <a:gd name="connsiteY6" fmla="*/ 19871 h 537281"/>
                  <a:gd name="connsiteX7" fmla="*/ 469431 w 527198"/>
                  <a:gd name="connsiteY7" fmla="*/ 44714 h 537281"/>
                  <a:gd name="connsiteX8" fmla="*/ 500212 w 527198"/>
                  <a:gd name="connsiteY8" fmla="*/ 25143 h 537281"/>
                  <a:gd name="connsiteX9" fmla="*/ 495667 w 527198"/>
                  <a:gd name="connsiteY9" fmla="*/ 68769 h 537281"/>
                  <a:gd name="connsiteX10" fmla="*/ 504514 w 527198"/>
                  <a:gd name="connsiteY10" fmla="*/ 59135 h 537281"/>
                  <a:gd name="connsiteX11" fmla="*/ 517238 w 527198"/>
                  <a:gd name="connsiteY11" fmla="*/ 52712 h 537281"/>
                  <a:gd name="connsiteX12" fmla="*/ 526084 w 527198"/>
                  <a:gd name="connsiteY12" fmla="*/ 57559 h 537281"/>
                  <a:gd name="connsiteX13" fmla="*/ 526933 w 527198"/>
                  <a:gd name="connsiteY13" fmla="*/ 65012 h 537281"/>
                  <a:gd name="connsiteX14" fmla="*/ 516814 w 527198"/>
                  <a:gd name="connsiteY14" fmla="*/ 86462 h 537281"/>
                  <a:gd name="connsiteX15" fmla="*/ 489366 w 527198"/>
                  <a:gd name="connsiteY15" fmla="*/ 137783 h 537281"/>
                  <a:gd name="connsiteX16" fmla="*/ 470159 w 527198"/>
                  <a:gd name="connsiteY16" fmla="*/ 197465 h 537281"/>
                  <a:gd name="connsiteX17" fmla="*/ 335221 w 527198"/>
                  <a:gd name="connsiteY17" fmla="*/ 513875 h 537281"/>
                  <a:gd name="connsiteX18" fmla="*/ 29779 w 527198"/>
                  <a:gd name="connsiteY18" fmla="*/ 466310 h 537281"/>
                  <a:gd name="connsiteX19" fmla="*/ 6936 w 527198"/>
                  <a:gd name="connsiteY19" fmla="*/ 377119 h 537281"/>
                  <a:gd name="connsiteX20" fmla="*/ 72859 w 527198"/>
                  <a:gd name="connsiteY20" fmla="*/ 339795 h 537281"/>
                  <a:gd name="connsiteX21" fmla="*/ 258027 w 527198"/>
                  <a:gd name="connsiteY21" fmla="*/ 327071 h 537281"/>
                  <a:gd name="connsiteX22" fmla="*/ 351641 w 527198"/>
                  <a:gd name="connsiteY22" fmla="*/ 165776 h 537281"/>
                  <a:gd name="connsiteX23" fmla="*/ 363396 w 527198"/>
                  <a:gd name="connsiteY23" fmla="*/ 128815 h 537281"/>
                  <a:gd name="connsiteX24" fmla="*/ 352732 w 527198"/>
                  <a:gd name="connsiteY24" fmla="*/ 77918 h 537281"/>
                  <a:gd name="connsiteX25" fmla="*/ 351944 w 527198"/>
                  <a:gd name="connsiteY25" fmla="*/ 66648 h 537281"/>
                  <a:gd name="connsiteX26" fmla="*/ 358306 w 527198"/>
                  <a:gd name="connsiteY26" fmla="*/ 57862 h 537281"/>
                  <a:gd name="connsiteX27" fmla="*/ 370425 w 527198"/>
                  <a:gd name="connsiteY27" fmla="*/ 61679 h 537281"/>
                  <a:gd name="connsiteX28" fmla="*/ 377999 w 527198"/>
                  <a:gd name="connsiteY28" fmla="*/ 72768 h 537281"/>
                  <a:gd name="connsiteX29" fmla="*/ 383694 w 527198"/>
                  <a:gd name="connsiteY29" fmla="*/ 77979 h 537281"/>
                  <a:gd name="connsiteX30" fmla="*/ 394783 w 527198"/>
                  <a:gd name="connsiteY30" fmla="*/ 73313 h 537281"/>
                  <a:gd name="connsiteX31" fmla="*/ 407992 w 527198"/>
                  <a:gd name="connsiteY31" fmla="*/ 42654 h 537281"/>
                  <a:gd name="connsiteX32" fmla="*/ 427017 w 527198"/>
                  <a:gd name="connsiteY32" fmla="*/ 8722 h 537281"/>
                  <a:gd name="connsiteX33" fmla="*/ 437318 w 527198"/>
                  <a:gd name="connsiteY33" fmla="*/ 179 h 537281"/>
                  <a:gd name="connsiteX34" fmla="*/ 443801 w 527198"/>
                  <a:gd name="connsiteY34" fmla="*/ 1815 h 537281"/>
                  <a:gd name="connsiteX35" fmla="*/ 446467 w 527198"/>
                  <a:gd name="connsiteY35" fmla="*/ 10419 h 537281"/>
                  <a:gd name="connsiteX36" fmla="*/ 445558 w 527198"/>
                  <a:gd name="connsiteY36" fmla="*/ 21083 h 537281"/>
                  <a:gd name="connsiteX37" fmla="*/ 444346 w 527198"/>
                  <a:gd name="connsiteY37" fmla="*/ 29505 h 537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27198" h="537281">
                    <a:moveTo>
                      <a:pt x="444286" y="29566"/>
                    </a:moveTo>
                    <a:cubicBezTo>
                      <a:pt x="444104" y="31202"/>
                      <a:pt x="443983" y="32838"/>
                      <a:pt x="443983" y="34534"/>
                    </a:cubicBezTo>
                    <a:cubicBezTo>
                      <a:pt x="443983" y="32293"/>
                      <a:pt x="446225" y="28960"/>
                      <a:pt x="447134" y="26900"/>
                    </a:cubicBezTo>
                    <a:cubicBezTo>
                      <a:pt x="448285" y="24294"/>
                      <a:pt x="449557" y="21689"/>
                      <a:pt x="450890" y="19144"/>
                    </a:cubicBezTo>
                    <a:cubicBezTo>
                      <a:pt x="453314" y="14539"/>
                      <a:pt x="454829" y="9692"/>
                      <a:pt x="459312" y="6541"/>
                    </a:cubicBezTo>
                    <a:cubicBezTo>
                      <a:pt x="463190" y="3815"/>
                      <a:pt x="468947" y="3330"/>
                      <a:pt x="472279" y="6723"/>
                    </a:cubicBezTo>
                    <a:cubicBezTo>
                      <a:pt x="475551" y="9995"/>
                      <a:pt x="475188" y="15327"/>
                      <a:pt x="474460" y="19871"/>
                    </a:cubicBezTo>
                    <a:cubicBezTo>
                      <a:pt x="473188" y="28233"/>
                      <a:pt x="471491" y="36473"/>
                      <a:pt x="469431" y="44714"/>
                    </a:cubicBezTo>
                    <a:cubicBezTo>
                      <a:pt x="474218" y="36958"/>
                      <a:pt x="490759" y="9631"/>
                      <a:pt x="500212" y="25143"/>
                    </a:cubicBezTo>
                    <a:cubicBezTo>
                      <a:pt x="505907" y="34534"/>
                      <a:pt x="498091" y="58953"/>
                      <a:pt x="495667" y="68769"/>
                    </a:cubicBezTo>
                    <a:cubicBezTo>
                      <a:pt x="496576" y="65012"/>
                      <a:pt x="501727" y="61437"/>
                      <a:pt x="504514" y="59135"/>
                    </a:cubicBezTo>
                    <a:cubicBezTo>
                      <a:pt x="508210" y="56105"/>
                      <a:pt x="512148" y="52651"/>
                      <a:pt x="517238" y="52712"/>
                    </a:cubicBezTo>
                    <a:cubicBezTo>
                      <a:pt x="520752" y="52712"/>
                      <a:pt x="524388" y="54469"/>
                      <a:pt x="526084" y="57559"/>
                    </a:cubicBezTo>
                    <a:cubicBezTo>
                      <a:pt x="527296" y="59801"/>
                      <a:pt x="527418" y="62528"/>
                      <a:pt x="526933" y="65012"/>
                    </a:cubicBezTo>
                    <a:cubicBezTo>
                      <a:pt x="525357" y="72889"/>
                      <a:pt x="520510" y="79433"/>
                      <a:pt x="516814" y="86462"/>
                    </a:cubicBezTo>
                    <a:cubicBezTo>
                      <a:pt x="507786" y="103670"/>
                      <a:pt x="498637" y="120756"/>
                      <a:pt x="489366" y="137783"/>
                    </a:cubicBezTo>
                    <a:cubicBezTo>
                      <a:pt x="477187" y="160080"/>
                      <a:pt x="467553" y="170744"/>
                      <a:pt x="470159" y="197465"/>
                    </a:cubicBezTo>
                    <a:cubicBezTo>
                      <a:pt x="480762" y="305924"/>
                      <a:pt x="446346" y="465341"/>
                      <a:pt x="335221" y="513875"/>
                    </a:cubicBezTo>
                    <a:cubicBezTo>
                      <a:pt x="235730" y="557319"/>
                      <a:pt x="110729" y="539626"/>
                      <a:pt x="29779" y="466310"/>
                    </a:cubicBezTo>
                    <a:cubicBezTo>
                      <a:pt x="8208" y="446800"/>
                      <a:pt x="-10636" y="400326"/>
                      <a:pt x="6936" y="377119"/>
                    </a:cubicBezTo>
                    <a:cubicBezTo>
                      <a:pt x="22447" y="356639"/>
                      <a:pt x="48077" y="346642"/>
                      <a:pt x="72859" y="339795"/>
                    </a:cubicBezTo>
                    <a:cubicBezTo>
                      <a:pt x="132905" y="323132"/>
                      <a:pt x="196284" y="318770"/>
                      <a:pt x="258027" y="327071"/>
                    </a:cubicBezTo>
                    <a:cubicBezTo>
                      <a:pt x="272266" y="269751"/>
                      <a:pt x="318619" y="214734"/>
                      <a:pt x="351641" y="165776"/>
                    </a:cubicBezTo>
                    <a:cubicBezTo>
                      <a:pt x="359760" y="153718"/>
                      <a:pt x="366607" y="143175"/>
                      <a:pt x="363396" y="128815"/>
                    </a:cubicBezTo>
                    <a:cubicBezTo>
                      <a:pt x="359640" y="111910"/>
                      <a:pt x="356004" y="94944"/>
                      <a:pt x="352732" y="77918"/>
                    </a:cubicBezTo>
                    <a:cubicBezTo>
                      <a:pt x="352005" y="74222"/>
                      <a:pt x="351339" y="70405"/>
                      <a:pt x="351944" y="66648"/>
                    </a:cubicBezTo>
                    <a:cubicBezTo>
                      <a:pt x="352550" y="62891"/>
                      <a:pt x="354792" y="59195"/>
                      <a:pt x="358306" y="57862"/>
                    </a:cubicBezTo>
                    <a:cubicBezTo>
                      <a:pt x="362487" y="56287"/>
                      <a:pt x="367274" y="58468"/>
                      <a:pt x="370425" y="61679"/>
                    </a:cubicBezTo>
                    <a:cubicBezTo>
                      <a:pt x="373576" y="64891"/>
                      <a:pt x="375514" y="69011"/>
                      <a:pt x="377999" y="72768"/>
                    </a:cubicBezTo>
                    <a:cubicBezTo>
                      <a:pt x="379453" y="74949"/>
                      <a:pt x="381271" y="77130"/>
                      <a:pt x="383694" y="77979"/>
                    </a:cubicBezTo>
                    <a:cubicBezTo>
                      <a:pt x="387754" y="79433"/>
                      <a:pt x="392419" y="76949"/>
                      <a:pt x="394783" y="73313"/>
                    </a:cubicBezTo>
                    <a:cubicBezTo>
                      <a:pt x="400660" y="64346"/>
                      <a:pt x="403326" y="52409"/>
                      <a:pt x="407992" y="42654"/>
                    </a:cubicBezTo>
                    <a:cubicBezTo>
                      <a:pt x="413566" y="30960"/>
                      <a:pt x="419928" y="19629"/>
                      <a:pt x="427017" y="8722"/>
                    </a:cubicBezTo>
                    <a:cubicBezTo>
                      <a:pt x="429320" y="5147"/>
                      <a:pt x="432955" y="1149"/>
                      <a:pt x="437318" y="179"/>
                    </a:cubicBezTo>
                    <a:cubicBezTo>
                      <a:pt x="439620" y="-306"/>
                      <a:pt x="442105" y="179"/>
                      <a:pt x="443801" y="1815"/>
                    </a:cubicBezTo>
                    <a:cubicBezTo>
                      <a:pt x="446043" y="3936"/>
                      <a:pt x="446407" y="7329"/>
                      <a:pt x="446467" y="10419"/>
                    </a:cubicBezTo>
                    <a:cubicBezTo>
                      <a:pt x="446467" y="13994"/>
                      <a:pt x="446164" y="17569"/>
                      <a:pt x="445558" y="21083"/>
                    </a:cubicBezTo>
                    <a:cubicBezTo>
                      <a:pt x="445074" y="23931"/>
                      <a:pt x="444649" y="26718"/>
                      <a:pt x="444346" y="2950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7" name="Graphic 174">
                <a:extLst>
                  <a:ext uri="{FF2B5EF4-FFF2-40B4-BE49-F238E27FC236}">
                    <a16:creationId xmlns:a16="http://schemas.microsoft.com/office/drawing/2014/main" id="{A2885E1D-1FBB-5C8B-BBBB-B7A94AACBE77}"/>
                  </a:ext>
                </a:extLst>
              </p:cNvPr>
              <p:cNvGrpSpPr/>
              <p:nvPr/>
            </p:nvGrpSpPr>
            <p:grpSpPr>
              <a:xfrm>
                <a:off x="5720436" y="3350565"/>
                <a:ext cx="531918" cy="541780"/>
                <a:chOff x="5720436" y="3350565"/>
                <a:chExt cx="531918" cy="541780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BEC013F-53AC-8403-43CF-5D1B239679CA}"/>
                    </a:ext>
                  </a:extLst>
                </p:cNvPr>
                <p:cNvSpPr/>
                <p:nvPr/>
              </p:nvSpPr>
              <p:spPr>
                <a:xfrm>
                  <a:off x="5722969" y="3352851"/>
                  <a:ext cx="527198" cy="537281"/>
                </a:xfrm>
                <a:custGeom>
                  <a:avLst/>
                  <a:gdLst>
                    <a:gd name="connsiteX0" fmla="*/ 444286 w 527198"/>
                    <a:gd name="connsiteY0" fmla="*/ 29566 h 537281"/>
                    <a:gd name="connsiteX1" fmla="*/ 443983 w 527198"/>
                    <a:gd name="connsiteY1" fmla="*/ 34534 h 537281"/>
                    <a:gd name="connsiteX2" fmla="*/ 447134 w 527198"/>
                    <a:gd name="connsiteY2" fmla="*/ 26900 h 537281"/>
                    <a:gd name="connsiteX3" fmla="*/ 450890 w 527198"/>
                    <a:gd name="connsiteY3" fmla="*/ 19144 h 537281"/>
                    <a:gd name="connsiteX4" fmla="*/ 459312 w 527198"/>
                    <a:gd name="connsiteY4" fmla="*/ 6541 h 537281"/>
                    <a:gd name="connsiteX5" fmla="*/ 472279 w 527198"/>
                    <a:gd name="connsiteY5" fmla="*/ 6723 h 537281"/>
                    <a:gd name="connsiteX6" fmla="*/ 474460 w 527198"/>
                    <a:gd name="connsiteY6" fmla="*/ 19871 h 537281"/>
                    <a:gd name="connsiteX7" fmla="*/ 469431 w 527198"/>
                    <a:gd name="connsiteY7" fmla="*/ 44714 h 537281"/>
                    <a:gd name="connsiteX8" fmla="*/ 500212 w 527198"/>
                    <a:gd name="connsiteY8" fmla="*/ 25143 h 537281"/>
                    <a:gd name="connsiteX9" fmla="*/ 495667 w 527198"/>
                    <a:gd name="connsiteY9" fmla="*/ 68769 h 537281"/>
                    <a:gd name="connsiteX10" fmla="*/ 504514 w 527198"/>
                    <a:gd name="connsiteY10" fmla="*/ 59135 h 537281"/>
                    <a:gd name="connsiteX11" fmla="*/ 517238 w 527198"/>
                    <a:gd name="connsiteY11" fmla="*/ 52712 h 537281"/>
                    <a:gd name="connsiteX12" fmla="*/ 526085 w 527198"/>
                    <a:gd name="connsiteY12" fmla="*/ 57559 h 537281"/>
                    <a:gd name="connsiteX13" fmla="*/ 526933 w 527198"/>
                    <a:gd name="connsiteY13" fmla="*/ 65012 h 537281"/>
                    <a:gd name="connsiteX14" fmla="*/ 516814 w 527198"/>
                    <a:gd name="connsiteY14" fmla="*/ 86461 h 537281"/>
                    <a:gd name="connsiteX15" fmla="*/ 489366 w 527198"/>
                    <a:gd name="connsiteY15" fmla="*/ 137783 h 537281"/>
                    <a:gd name="connsiteX16" fmla="*/ 470159 w 527198"/>
                    <a:gd name="connsiteY16" fmla="*/ 197465 h 537281"/>
                    <a:gd name="connsiteX17" fmla="*/ 335221 w 527198"/>
                    <a:gd name="connsiteY17" fmla="*/ 513875 h 537281"/>
                    <a:gd name="connsiteX18" fmla="*/ 29779 w 527198"/>
                    <a:gd name="connsiteY18" fmla="*/ 466310 h 537281"/>
                    <a:gd name="connsiteX19" fmla="*/ 6936 w 527198"/>
                    <a:gd name="connsiteY19" fmla="*/ 377119 h 537281"/>
                    <a:gd name="connsiteX20" fmla="*/ 72859 w 527198"/>
                    <a:gd name="connsiteY20" fmla="*/ 339795 h 537281"/>
                    <a:gd name="connsiteX21" fmla="*/ 258027 w 527198"/>
                    <a:gd name="connsiteY21" fmla="*/ 327071 h 537281"/>
                    <a:gd name="connsiteX22" fmla="*/ 351641 w 527198"/>
                    <a:gd name="connsiteY22" fmla="*/ 165776 h 537281"/>
                    <a:gd name="connsiteX23" fmla="*/ 363396 w 527198"/>
                    <a:gd name="connsiteY23" fmla="*/ 128815 h 537281"/>
                    <a:gd name="connsiteX24" fmla="*/ 352732 w 527198"/>
                    <a:gd name="connsiteY24" fmla="*/ 77918 h 537281"/>
                    <a:gd name="connsiteX25" fmla="*/ 351944 w 527198"/>
                    <a:gd name="connsiteY25" fmla="*/ 66648 h 537281"/>
                    <a:gd name="connsiteX26" fmla="*/ 358306 w 527198"/>
                    <a:gd name="connsiteY26" fmla="*/ 57862 h 537281"/>
                    <a:gd name="connsiteX27" fmla="*/ 370425 w 527198"/>
                    <a:gd name="connsiteY27" fmla="*/ 61679 h 537281"/>
                    <a:gd name="connsiteX28" fmla="*/ 377999 w 527198"/>
                    <a:gd name="connsiteY28" fmla="*/ 72768 h 537281"/>
                    <a:gd name="connsiteX29" fmla="*/ 383694 w 527198"/>
                    <a:gd name="connsiteY29" fmla="*/ 77979 h 537281"/>
                    <a:gd name="connsiteX30" fmla="*/ 394783 w 527198"/>
                    <a:gd name="connsiteY30" fmla="*/ 73313 h 537281"/>
                    <a:gd name="connsiteX31" fmla="*/ 407992 w 527198"/>
                    <a:gd name="connsiteY31" fmla="*/ 42654 h 537281"/>
                    <a:gd name="connsiteX32" fmla="*/ 427017 w 527198"/>
                    <a:gd name="connsiteY32" fmla="*/ 8722 h 537281"/>
                    <a:gd name="connsiteX33" fmla="*/ 437318 w 527198"/>
                    <a:gd name="connsiteY33" fmla="*/ 179 h 537281"/>
                    <a:gd name="connsiteX34" fmla="*/ 443801 w 527198"/>
                    <a:gd name="connsiteY34" fmla="*/ 1815 h 537281"/>
                    <a:gd name="connsiteX35" fmla="*/ 446467 w 527198"/>
                    <a:gd name="connsiteY35" fmla="*/ 10419 h 537281"/>
                    <a:gd name="connsiteX36" fmla="*/ 445558 w 527198"/>
                    <a:gd name="connsiteY36" fmla="*/ 21083 h 537281"/>
                    <a:gd name="connsiteX37" fmla="*/ 444347 w 527198"/>
                    <a:gd name="connsiteY37" fmla="*/ 29505 h 53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27198" h="537281">
                      <a:moveTo>
                        <a:pt x="444286" y="29566"/>
                      </a:moveTo>
                      <a:cubicBezTo>
                        <a:pt x="444104" y="31202"/>
                        <a:pt x="443983" y="32838"/>
                        <a:pt x="443983" y="34534"/>
                      </a:cubicBezTo>
                      <a:cubicBezTo>
                        <a:pt x="443983" y="32293"/>
                        <a:pt x="446225" y="28960"/>
                        <a:pt x="447134" y="26900"/>
                      </a:cubicBezTo>
                      <a:cubicBezTo>
                        <a:pt x="448285" y="24294"/>
                        <a:pt x="449557" y="21689"/>
                        <a:pt x="450890" y="19144"/>
                      </a:cubicBezTo>
                      <a:cubicBezTo>
                        <a:pt x="453314" y="14539"/>
                        <a:pt x="454829" y="9692"/>
                        <a:pt x="459312" y="6541"/>
                      </a:cubicBezTo>
                      <a:cubicBezTo>
                        <a:pt x="463190" y="3814"/>
                        <a:pt x="468947" y="3330"/>
                        <a:pt x="472279" y="6723"/>
                      </a:cubicBezTo>
                      <a:cubicBezTo>
                        <a:pt x="475551" y="9995"/>
                        <a:pt x="475187" y="15327"/>
                        <a:pt x="474460" y="19871"/>
                      </a:cubicBezTo>
                      <a:cubicBezTo>
                        <a:pt x="473188" y="28233"/>
                        <a:pt x="471491" y="36473"/>
                        <a:pt x="469431" y="44714"/>
                      </a:cubicBezTo>
                      <a:cubicBezTo>
                        <a:pt x="474218" y="36958"/>
                        <a:pt x="490760" y="9631"/>
                        <a:pt x="500212" y="25143"/>
                      </a:cubicBezTo>
                      <a:cubicBezTo>
                        <a:pt x="505907" y="34534"/>
                        <a:pt x="498091" y="58953"/>
                        <a:pt x="495667" y="68769"/>
                      </a:cubicBezTo>
                      <a:cubicBezTo>
                        <a:pt x="496576" y="65012"/>
                        <a:pt x="501727" y="61437"/>
                        <a:pt x="504514" y="59135"/>
                      </a:cubicBezTo>
                      <a:cubicBezTo>
                        <a:pt x="508210" y="56105"/>
                        <a:pt x="512149" y="52651"/>
                        <a:pt x="517238" y="52712"/>
                      </a:cubicBezTo>
                      <a:cubicBezTo>
                        <a:pt x="520752" y="52712"/>
                        <a:pt x="524388" y="54469"/>
                        <a:pt x="526085" y="57559"/>
                      </a:cubicBezTo>
                      <a:cubicBezTo>
                        <a:pt x="527296" y="59801"/>
                        <a:pt x="527417" y="62528"/>
                        <a:pt x="526933" y="65012"/>
                      </a:cubicBezTo>
                      <a:cubicBezTo>
                        <a:pt x="525357" y="72889"/>
                        <a:pt x="520510" y="79433"/>
                        <a:pt x="516814" y="86461"/>
                      </a:cubicBezTo>
                      <a:cubicBezTo>
                        <a:pt x="507786" y="103670"/>
                        <a:pt x="498636" y="120756"/>
                        <a:pt x="489366" y="137783"/>
                      </a:cubicBezTo>
                      <a:cubicBezTo>
                        <a:pt x="477187" y="160080"/>
                        <a:pt x="467553" y="170744"/>
                        <a:pt x="470159" y="197465"/>
                      </a:cubicBezTo>
                      <a:cubicBezTo>
                        <a:pt x="480762" y="305924"/>
                        <a:pt x="446346" y="465341"/>
                        <a:pt x="335221" y="513875"/>
                      </a:cubicBezTo>
                      <a:cubicBezTo>
                        <a:pt x="235730" y="557319"/>
                        <a:pt x="110729" y="539626"/>
                        <a:pt x="29779" y="466310"/>
                      </a:cubicBezTo>
                      <a:cubicBezTo>
                        <a:pt x="8208" y="446800"/>
                        <a:pt x="-10636" y="400326"/>
                        <a:pt x="6936" y="377119"/>
                      </a:cubicBezTo>
                      <a:cubicBezTo>
                        <a:pt x="22447" y="356639"/>
                        <a:pt x="48077" y="346642"/>
                        <a:pt x="72859" y="339795"/>
                      </a:cubicBezTo>
                      <a:cubicBezTo>
                        <a:pt x="132906" y="323132"/>
                        <a:pt x="196284" y="318770"/>
                        <a:pt x="258027" y="327071"/>
                      </a:cubicBezTo>
                      <a:cubicBezTo>
                        <a:pt x="272266" y="269751"/>
                        <a:pt x="318619" y="214734"/>
                        <a:pt x="351641" y="165776"/>
                      </a:cubicBezTo>
                      <a:cubicBezTo>
                        <a:pt x="359761" y="153718"/>
                        <a:pt x="366607" y="143175"/>
                        <a:pt x="363396" y="128815"/>
                      </a:cubicBezTo>
                      <a:cubicBezTo>
                        <a:pt x="359639" y="111910"/>
                        <a:pt x="356004" y="94944"/>
                        <a:pt x="352732" y="77918"/>
                      </a:cubicBezTo>
                      <a:cubicBezTo>
                        <a:pt x="352005" y="74222"/>
                        <a:pt x="351338" y="70405"/>
                        <a:pt x="351944" y="66648"/>
                      </a:cubicBezTo>
                      <a:cubicBezTo>
                        <a:pt x="352550" y="62891"/>
                        <a:pt x="354792" y="59195"/>
                        <a:pt x="358306" y="57862"/>
                      </a:cubicBezTo>
                      <a:cubicBezTo>
                        <a:pt x="362487" y="56287"/>
                        <a:pt x="367274" y="58468"/>
                        <a:pt x="370425" y="61679"/>
                      </a:cubicBezTo>
                      <a:cubicBezTo>
                        <a:pt x="373576" y="64891"/>
                        <a:pt x="375514" y="69011"/>
                        <a:pt x="377999" y="72768"/>
                      </a:cubicBezTo>
                      <a:cubicBezTo>
                        <a:pt x="379453" y="74949"/>
                        <a:pt x="381270" y="77130"/>
                        <a:pt x="383694" y="77979"/>
                      </a:cubicBezTo>
                      <a:cubicBezTo>
                        <a:pt x="387754" y="79433"/>
                        <a:pt x="392419" y="76949"/>
                        <a:pt x="394783" y="73313"/>
                      </a:cubicBezTo>
                      <a:cubicBezTo>
                        <a:pt x="400660" y="64346"/>
                        <a:pt x="403326" y="52409"/>
                        <a:pt x="407992" y="42654"/>
                      </a:cubicBezTo>
                      <a:cubicBezTo>
                        <a:pt x="413566" y="30960"/>
                        <a:pt x="419928" y="19629"/>
                        <a:pt x="427017" y="8722"/>
                      </a:cubicBezTo>
                      <a:cubicBezTo>
                        <a:pt x="429320" y="5147"/>
                        <a:pt x="432955" y="1149"/>
                        <a:pt x="437318" y="179"/>
                      </a:cubicBezTo>
                      <a:cubicBezTo>
                        <a:pt x="439620" y="-306"/>
                        <a:pt x="442105" y="179"/>
                        <a:pt x="443801" y="1815"/>
                      </a:cubicBezTo>
                      <a:cubicBezTo>
                        <a:pt x="446043" y="3936"/>
                        <a:pt x="446406" y="7329"/>
                        <a:pt x="446467" y="10419"/>
                      </a:cubicBezTo>
                      <a:cubicBezTo>
                        <a:pt x="446467" y="13994"/>
                        <a:pt x="446164" y="17569"/>
                        <a:pt x="445558" y="21083"/>
                      </a:cubicBezTo>
                      <a:cubicBezTo>
                        <a:pt x="445074" y="23931"/>
                        <a:pt x="444649" y="26718"/>
                        <a:pt x="444347" y="29505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2F25E5F2-61F9-D4D5-ADF0-C0281781A3D4}"/>
                    </a:ext>
                  </a:extLst>
                </p:cNvPr>
                <p:cNvSpPr/>
                <p:nvPr/>
              </p:nvSpPr>
              <p:spPr>
                <a:xfrm>
                  <a:off x="5720436" y="3350565"/>
                  <a:ext cx="531918" cy="541780"/>
                </a:xfrm>
                <a:custGeom>
                  <a:avLst/>
                  <a:gdLst>
                    <a:gd name="connsiteX0" fmla="*/ 413918 w 531918"/>
                    <a:gd name="connsiteY0" fmla="*/ 457145 h 541780"/>
                    <a:gd name="connsiteX1" fmla="*/ 338663 w 531918"/>
                    <a:gd name="connsiteY1" fmla="*/ 518342 h 541780"/>
                    <a:gd name="connsiteX2" fmla="*/ 30616 w 531918"/>
                    <a:gd name="connsiteY2" fmla="*/ 470414 h 541780"/>
                    <a:gd name="connsiteX3" fmla="*/ 7288 w 531918"/>
                    <a:gd name="connsiteY3" fmla="*/ 378194 h 541780"/>
                    <a:gd name="connsiteX4" fmla="*/ 7409 w 531918"/>
                    <a:gd name="connsiteY4" fmla="*/ 378012 h 541780"/>
                    <a:gd name="connsiteX5" fmla="*/ 74605 w 531918"/>
                    <a:gd name="connsiteY5" fmla="*/ 339839 h 541780"/>
                    <a:gd name="connsiteX6" fmla="*/ 258622 w 531918"/>
                    <a:gd name="connsiteY6" fmla="*/ 326751 h 541780"/>
                    <a:gd name="connsiteX7" fmla="*/ 329999 w 531918"/>
                    <a:gd name="connsiteY7" fmla="*/ 198237 h 541780"/>
                    <a:gd name="connsiteX8" fmla="*/ 352054 w 531918"/>
                    <a:gd name="connsiteY8" fmla="*/ 166790 h 541780"/>
                    <a:gd name="connsiteX9" fmla="*/ 363445 w 531918"/>
                    <a:gd name="connsiteY9" fmla="*/ 131707 h 541780"/>
                    <a:gd name="connsiteX10" fmla="*/ 352721 w 531918"/>
                    <a:gd name="connsiteY10" fmla="*/ 80750 h 541780"/>
                    <a:gd name="connsiteX11" fmla="*/ 351933 w 531918"/>
                    <a:gd name="connsiteY11" fmla="*/ 68631 h 541780"/>
                    <a:gd name="connsiteX12" fmla="*/ 359810 w 531918"/>
                    <a:gd name="connsiteY12" fmla="*/ 58028 h 541780"/>
                    <a:gd name="connsiteX13" fmla="*/ 374473 w 531918"/>
                    <a:gd name="connsiteY13" fmla="*/ 62390 h 541780"/>
                    <a:gd name="connsiteX14" fmla="*/ 380108 w 531918"/>
                    <a:gd name="connsiteY14" fmla="*/ 70328 h 541780"/>
                    <a:gd name="connsiteX15" fmla="*/ 382289 w 531918"/>
                    <a:gd name="connsiteY15" fmla="*/ 73842 h 541780"/>
                    <a:gd name="connsiteX16" fmla="*/ 386834 w 531918"/>
                    <a:gd name="connsiteY16" fmla="*/ 78144 h 541780"/>
                    <a:gd name="connsiteX17" fmla="*/ 395074 w 531918"/>
                    <a:gd name="connsiteY17" fmla="*/ 74387 h 541780"/>
                    <a:gd name="connsiteX18" fmla="*/ 403133 w 531918"/>
                    <a:gd name="connsiteY18" fmla="*/ 56452 h 541780"/>
                    <a:gd name="connsiteX19" fmla="*/ 408101 w 531918"/>
                    <a:gd name="connsiteY19" fmla="*/ 44031 h 541780"/>
                    <a:gd name="connsiteX20" fmla="*/ 427248 w 531918"/>
                    <a:gd name="connsiteY20" fmla="*/ 9797 h 541780"/>
                    <a:gd name="connsiteX21" fmla="*/ 439064 w 531918"/>
                    <a:gd name="connsiteY21" fmla="*/ 223 h 541780"/>
                    <a:gd name="connsiteX22" fmla="*/ 447728 w 531918"/>
                    <a:gd name="connsiteY22" fmla="*/ 2465 h 541780"/>
                    <a:gd name="connsiteX23" fmla="*/ 451121 w 531918"/>
                    <a:gd name="connsiteY23" fmla="*/ 12826 h 541780"/>
                    <a:gd name="connsiteX24" fmla="*/ 450576 w 531918"/>
                    <a:gd name="connsiteY24" fmla="*/ 21188 h 541780"/>
                    <a:gd name="connsiteX25" fmla="*/ 451000 w 531918"/>
                    <a:gd name="connsiteY25" fmla="*/ 20340 h 541780"/>
                    <a:gd name="connsiteX26" fmla="*/ 452394 w 531918"/>
                    <a:gd name="connsiteY26" fmla="*/ 17492 h 541780"/>
                    <a:gd name="connsiteX27" fmla="*/ 460150 w 531918"/>
                    <a:gd name="connsiteY27" fmla="*/ 6888 h 541780"/>
                    <a:gd name="connsiteX28" fmla="*/ 476206 w 531918"/>
                    <a:gd name="connsiteY28" fmla="*/ 7313 h 541780"/>
                    <a:gd name="connsiteX29" fmla="*/ 479054 w 531918"/>
                    <a:gd name="connsiteY29" fmla="*/ 22521 h 541780"/>
                    <a:gd name="connsiteX30" fmla="*/ 476873 w 531918"/>
                    <a:gd name="connsiteY30" fmla="*/ 34761 h 541780"/>
                    <a:gd name="connsiteX31" fmla="*/ 495596 w 531918"/>
                    <a:gd name="connsiteY31" fmla="*/ 20340 h 541780"/>
                    <a:gd name="connsiteX32" fmla="*/ 504503 w 531918"/>
                    <a:gd name="connsiteY32" fmla="*/ 26157 h 541780"/>
                    <a:gd name="connsiteX33" fmla="*/ 502927 w 531918"/>
                    <a:gd name="connsiteY33" fmla="*/ 61421 h 541780"/>
                    <a:gd name="connsiteX34" fmla="*/ 503897 w 531918"/>
                    <a:gd name="connsiteY34" fmla="*/ 60633 h 541780"/>
                    <a:gd name="connsiteX35" fmla="*/ 505654 w 531918"/>
                    <a:gd name="connsiteY35" fmla="*/ 59240 h 541780"/>
                    <a:gd name="connsiteX36" fmla="*/ 519529 w 531918"/>
                    <a:gd name="connsiteY36" fmla="*/ 52635 h 541780"/>
                    <a:gd name="connsiteX37" fmla="*/ 530496 w 531918"/>
                    <a:gd name="connsiteY37" fmla="*/ 58755 h 541780"/>
                    <a:gd name="connsiteX38" fmla="*/ 531587 w 531918"/>
                    <a:gd name="connsiteY38" fmla="*/ 67844 h 541780"/>
                    <a:gd name="connsiteX39" fmla="*/ 524255 w 531918"/>
                    <a:gd name="connsiteY39" fmla="*/ 84567 h 541780"/>
                    <a:gd name="connsiteX40" fmla="*/ 521226 w 531918"/>
                    <a:gd name="connsiteY40" fmla="*/ 89960 h 541780"/>
                    <a:gd name="connsiteX41" fmla="*/ 493717 w 531918"/>
                    <a:gd name="connsiteY41" fmla="*/ 141281 h 541780"/>
                    <a:gd name="connsiteX42" fmla="*/ 488022 w 531918"/>
                    <a:gd name="connsiteY42" fmla="*/ 151339 h 541780"/>
                    <a:gd name="connsiteX43" fmla="*/ 474813 w 531918"/>
                    <a:gd name="connsiteY43" fmla="*/ 199509 h 541780"/>
                    <a:gd name="connsiteX44" fmla="*/ 413676 w 531918"/>
                    <a:gd name="connsiteY44" fmla="*/ 457205 h 541780"/>
                    <a:gd name="connsiteX45" fmla="*/ 11226 w 531918"/>
                    <a:gd name="connsiteY45" fmla="*/ 381042 h 541780"/>
                    <a:gd name="connsiteX46" fmla="*/ 33888 w 531918"/>
                    <a:gd name="connsiteY46" fmla="*/ 466779 h 541780"/>
                    <a:gd name="connsiteX47" fmla="*/ 336785 w 531918"/>
                    <a:gd name="connsiteY47" fmla="*/ 513919 h 541780"/>
                    <a:gd name="connsiteX48" fmla="*/ 470268 w 531918"/>
                    <a:gd name="connsiteY48" fmla="*/ 199933 h 541780"/>
                    <a:gd name="connsiteX49" fmla="*/ 484144 w 531918"/>
                    <a:gd name="connsiteY49" fmla="*/ 148855 h 541780"/>
                    <a:gd name="connsiteX50" fmla="*/ 489779 w 531918"/>
                    <a:gd name="connsiteY50" fmla="*/ 138857 h 541780"/>
                    <a:gd name="connsiteX51" fmla="*/ 517227 w 531918"/>
                    <a:gd name="connsiteY51" fmla="*/ 87596 h 541780"/>
                    <a:gd name="connsiteX52" fmla="*/ 520317 w 531918"/>
                    <a:gd name="connsiteY52" fmla="*/ 82022 h 541780"/>
                    <a:gd name="connsiteX53" fmla="*/ 527103 w 531918"/>
                    <a:gd name="connsiteY53" fmla="*/ 66813 h 541780"/>
                    <a:gd name="connsiteX54" fmla="*/ 526497 w 531918"/>
                    <a:gd name="connsiteY54" fmla="*/ 60997 h 541780"/>
                    <a:gd name="connsiteX55" fmla="*/ 519711 w 531918"/>
                    <a:gd name="connsiteY55" fmla="*/ 57361 h 541780"/>
                    <a:gd name="connsiteX56" fmla="*/ 508987 w 531918"/>
                    <a:gd name="connsiteY56" fmla="*/ 62875 h 541780"/>
                    <a:gd name="connsiteX57" fmla="*/ 507168 w 531918"/>
                    <a:gd name="connsiteY57" fmla="*/ 64329 h 541780"/>
                    <a:gd name="connsiteX58" fmla="*/ 500504 w 531918"/>
                    <a:gd name="connsiteY58" fmla="*/ 71540 h 541780"/>
                    <a:gd name="connsiteX59" fmla="*/ 500504 w 531918"/>
                    <a:gd name="connsiteY59" fmla="*/ 71540 h 541780"/>
                    <a:gd name="connsiteX60" fmla="*/ 495838 w 531918"/>
                    <a:gd name="connsiteY60" fmla="*/ 70388 h 541780"/>
                    <a:gd name="connsiteX61" fmla="*/ 497110 w 531918"/>
                    <a:gd name="connsiteY61" fmla="*/ 65602 h 541780"/>
                    <a:gd name="connsiteX62" fmla="*/ 500685 w 531918"/>
                    <a:gd name="connsiteY62" fmla="*/ 28580 h 541780"/>
                    <a:gd name="connsiteX63" fmla="*/ 495899 w 531918"/>
                    <a:gd name="connsiteY63" fmla="*/ 25066 h 541780"/>
                    <a:gd name="connsiteX64" fmla="*/ 474267 w 531918"/>
                    <a:gd name="connsiteY64" fmla="*/ 47788 h 541780"/>
                    <a:gd name="connsiteX65" fmla="*/ 466088 w 531918"/>
                    <a:gd name="connsiteY65" fmla="*/ 60997 h 541780"/>
                    <a:gd name="connsiteX66" fmla="*/ 469602 w 531918"/>
                    <a:gd name="connsiteY66" fmla="*/ 46333 h 541780"/>
                    <a:gd name="connsiteX67" fmla="*/ 474571 w 531918"/>
                    <a:gd name="connsiteY67" fmla="*/ 21733 h 541780"/>
                    <a:gd name="connsiteX68" fmla="*/ 473056 w 531918"/>
                    <a:gd name="connsiteY68" fmla="*/ 10645 h 541780"/>
                    <a:gd name="connsiteX69" fmla="*/ 463179 w 531918"/>
                    <a:gd name="connsiteY69" fmla="*/ 10766 h 541780"/>
                    <a:gd name="connsiteX70" fmla="*/ 456999 w 531918"/>
                    <a:gd name="connsiteY70" fmla="*/ 19491 h 541780"/>
                    <a:gd name="connsiteX71" fmla="*/ 455545 w 531918"/>
                    <a:gd name="connsiteY71" fmla="*/ 22460 h 541780"/>
                    <a:gd name="connsiteX72" fmla="*/ 451849 w 531918"/>
                    <a:gd name="connsiteY72" fmla="*/ 30095 h 541780"/>
                    <a:gd name="connsiteX73" fmla="*/ 450818 w 531918"/>
                    <a:gd name="connsiteY73" fmla="*/ 32155 h 541780"/>
                    <a:gd name="connsiteX74" fmla="*/ 448940 w 531918"/>
                    <a:gd name="connsiteY74" fmla="*/ 36760 h 541780"/>
                    <a:gd name="connsiteX75" fmla="*/ 448940 w 531918"/>
                    <a:gd name="connsiteY75" fmla="*/ 36760 h 541780"/>
                    <a:gd name="connsiteX76" fmla="*/ 444093 w 531918"/>
                    <a:gd name="connsiteY76" fmla="*/ 36639 h 541780"/>
                    <a:gd name="connsiteX77" fmla="*/ 444093 w 531918"/>
                    <a:gd name="connsiteY77" fmla="*/ 36639 h 541780"/>
                    <a:gd name="connsiteX78" fmla="*/ 444396 w 531918"/>
                    <a:gd name="connsiteY78" fmla="*/ 31489 h 541780"/>
                    <a:gd name="connsiteX79" fmla="*/ 444396 w 531918"/>
                    <a:gd name="connsiteY79" fmla="*/ 31489 h 541780"/>
                    <a:gd name="connsiteX80" fmla="*/ 445668 w 531918"/>
                    <a:gd name="connsiteY80" fmla="*/ 22885 h 541780"/>
                    <a:gd name="connsiteX81" fmla="*/ 446517 w 531918"/>
                    <a:gd name="connsiteY81" fmla="*/ 12645 h 541780"/>
                    <a:gd name="connsiteX82" fmla="*/ 444638 w 531918"/>
                    <a:gd name="connsiteY82" fmla="*/ 5798 h 541780"/>
                    <a:gd name="connsiteX83" fmla="*/ 440275 w 531918"/>
                    <a:gd name="connsiteY83" fmla="*/ 4768 h 541780"/>
                    <a:gd name="connsiteX84" fmla="*/ 431490 w 531918"/>
                    <a:gd name="connsiteY84" fmla="*/ 12281 h 541780"/>
                    <a:gd name="connsiteX85" fmla="*/ 412646 w 531918"/>
                    <a:gd name="connsiteY85" fmla="*/ 45970 h 541780"/>
                    <a:gd name="connsiteX86" fmla="*/ 407859 w 531918"/>
                    <a:gd name="connsiteY86" fmla="*/ 57967 h 541780"/>
                    <a:gd name="connsiteX87" fmla="*/ 399315 w 531918"/>
                    <a:gd name="connsiteY87" fmla="*/ 76872 h 541780"/>
                    <a:gd name="connsiteX88" fmla="*/ 385379 w 531918"/>
                    <a:gd name="connsiteY88" fmla="*/ 82507 h 541780"/>
                    <a:gd name="connsiteX89" fmla="*/ 378472 w 531918"/>
                    <a:gd name="connsiteY89" fmla="*/ 76326 h 541780"/>
                    <a:gd name="connsiteX90" fmla="*/ 376169 w 531918"/>
                    <a:gd name="connsiteY90" fmla="*/ 72630 h 541780"/>
                    <a:gd name="connsiteX91" fmla="*/ 371201 w 531918"/>
                    <a:gd name="connsiteY91" fmla="*/ 65602 h 541780"/>
                    <a:gd name="connsiteX92" fmla="*/ 361688 w 531918"/>
                    <a:gd name="connsiteY92" fmla="*/ 62390 h 541780"/>
                    <a:gd name="connsiteX93" fmla="*/ 356841 w 531918"/>
                    <a:gd name="connsiteY93" fmla="*/ 69298 h 541780"/>
                    <a:gd name="connsiteX94" fmla="*/ 357628 w 531918"/>
                    <a:gd name="connsiteY94" fmla="*/ 79720 h 541780"/>
                    <a:gd name="connsiteX95" fmla="*/ 368293 w 531918"/>
                    <a:gd name="connsiteY95" fmla="*/ 130556 h 541780"/>
                    <a:gd name="connsiteX96" fmla="*/ 356174 w 531918"/>
                    <a:gd name="connsiteY96" fmla="*/ 169395 h 541780"/>
                    <a:gd name="connsiteX97" fmla="*/ 334059 w 531918"/>
                    <a:gd name="connsiteY97" fmla="*/ 200963 h 541780"/>
                    <a:gd name="connsiteX98" fmla="*/ 262863 w 531918"/>
                    <a:gd name="connsiteY98" fmla="*/ 329902 h 541780"/>
                    <a:gd name="connsiteX99" fmla="*/ 262318 w 531918"/>
                    <a:gd name="connsiteY99" fmla="*/ 332023 h 541780"/>
                    <a:gd name="connsiteX100" fmla="*/ 260197 w 531918"/>
                    <a:gd name="connsiteY100" fmla="*/ 331720 h 541780"/>
                    <a:gd name="connsiteX101" fmla="*/ 75999 w 531918"/>
                    <a:gd name="connsiteY101" fmla="*/ 344384 h 541780"/>
                    <a:gd name="connsiteX102" fmla="*/ 11348 w 531918"/>
                    <a:gd name="connsiteY102" fmla="*/ 380860 h 541780"/>
                    <a:gd name="connsiteX103" fmla="*/ 11226 w 531918"/>
                    <a:gd name="connsiteY103" fmla="*/ 381042 h 541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531918" h="541780">
                      <a:moveTo>
                        <a:pt x="413918" y="457145"/>
                      </a:moveTo>
                      <a:cubicBezTo>
                        <a:pt x="394408" y="483320"/>
                        <a:pt x="369626" y="504830"/>
                        <a:pt x="338663" y="518342"/>
                      </a:cubicBezTo>
                      <a:cubicBezTo>
                        <a:pt x="237354" y="562574"/>
                        <a:pt x="110718" y="542882"/>
                        <a:pt x="30616" y="470414"/>
                      </a:cubicBezTo>
                      <a:cubicBezTo>
                        <a:pt x="8439" y="450298"/>
                        <a:pt x="-11071" y="402794"/>
                        <a:pt x="7288" y="378194"/>
                      </a:cubicBezTo>
                      <a:lnTo>
                        <a:pt x="7409" y="378012"/>
                      </a:lnTo>
                      <a:cubicBezTo>
                        <a:pt x="24011" y="356078"/>
                        <a:pt x="52065" y="346080"/>
                        <a:pt x="74605" y="339839"/>
                      </a:cubicBezTo>
                      <a:cubicBezTo>
                        <a:pt x="133924" y="323358"/>
                        <a:pt x="197546" y="318875"/>
                        <a:pt x="258622" y="326751"/>
                      </a:cubicBezTo>
                      <a:cubicBezTo>
                        <a:pt x="270437" y="281732"/>
                        <a:pt x="302066" y="237379"/>
                        <a:pt x="329999" y="198237"/>
                      </a:cubicBezTo>
                      <a:cubicBezTo>
                        <a:pt x="337815" y="187330"/>
                        <a:pt x="345147" y="177030"/>
                        <a:pt x="352054" y="166790"/>
                      </a:cubicBezTo>
                      <a:cubicBezTo>
                        <a:pt x="359507" y="155823"/>
                        <a:pt x="366475" y="145401"/>
                        <a:pt x="363445" y="131707"/>
                      </a:cubicBezTo>
                      <a:cubicBezTo>
                        <a:pt x="360355" y="117710"/>
                        <a:pt x="356296" y="99291"/>
                        <a:pt x="352721" y="80750"/>
                      </a:cubicBezTo>
                      <a:cubicBezTo>
                        <a:pt x="351993" y="77053"/>
                        <a:pt x="351206" y="72933"/>
                        <a:pt x="351933" y="68631"/>
                      </a:cubicBezTo>
                      <a:cubicBezTo>
                        <a:pt x="352781" y="63602"/>
                        <a:pt x="355811" y="59543"/>
                        <a:pt x="359810" y="58028"/>
                      </a:cubicBezTo>
                      <a:cubicBezTo>
                        <a:pt x="365445" y="55907"/>
                        <a:pt x="371262" y="59058"/>
                        <a:pt x="374473" y="62390"/>
                      </a:cubicBezTo>
                      <a:cubicBezTo>
                        <a:pt x="376836" y="64814"/>
                        <a:pt x="378472" y="67601"/>
                        <a:pt x="380108" y="70328"/>
                      </a:cubicBezTo>
                      <a:cubicBezTo>
                        <a:pt x="380835" y="71479"/>
                        <a:pt x="381502" y="72691"/>
                        <a:pt x="382289" y="73842"/>
                      </a:cubicBezTo>
                      <a:cubicBezTo>
                        <a:pt x="383380" y="75478"/>
                        <a:pt x="384895" y="77417"/>
                        <a:pt x="386834" y="78144"/>
                      </a:cubicBezTo>
                      <a:cubicBezTo>
                        <a:pt x="389803" y="79235"/>
                        <a:pt x="393256" y="77114"/>
                        <a:pt x="395074" y="74387"/>
                      </a:cubicBezTo>
                      <a:cubicBezTo>
                        <a:pt x="398467" y="69177"/>
                        <a:pt x="400830" y="62693"/>
                        <a:pt x="403133" y="56452"/>
                      </a:cubicBezTo>
                      <a:cubicBezTo>
                        <a:pt x="404648" y="52272"/>
                        <a:pt x="406223" y="47969"/>
                        <a:pt x="408101" y="44031"/>
                      </a:cubicBezTo>
                      <a:cubicBezTo>
                        <a:pt x="413736" y="32216"/>
                        <a:pt x="420220" y="20703"/>
                        <a:pt x="427248" y="9797"/>
                      </a:cubicBezTo>
                      <a:cubicBezTo>
                        <a:pt x="429672" y="6101"/>
                        <a:pt x="433671" y="1375"/>
                        <a:pt x="439064" y="223"/>
                      </a:cubicBezTo>
                      <a:cubicBezTo>
                        <a:pt x="442214" y="-443"/>
                        <a:pt x="445547" y="405"/>
                        <a:pt x="447728" y="2465"/>
                      </a:cubicBezTo>
                      <a:cubicBezTo>
                        <a:pt x="450697" y="5252"/>
                        <a:pt x="451121" y="9494"/>
                        <a:pt x="451121" y="12826"/>
                      </a:cubicBezTo>
                      <a:cubicBezTo>
                        <a:pt x="451121" y="15614"/>
                        <a:pt x="450940" y="18401"/>
                        <a:pt x="450576" y="21188"/>
                      </a:cubicBezTo>
                      <a:cubicBezTo>
                        <a:pt x="450697" y="20885"/>
                        <a:pt x="450879" y="20643"/>
                        <a:pt x="451000" y="20340"/>
                      </a:cubicBezTo>
                      <a:cubicBezTo>
                        <a:pt x="451485" y="19370"/>
                        <a:pt x="451970" y="18461"/>
                        <a:pt x="452394" y="17492"/>
                      </a:cubicBezTo>
                      <a:cubicBezTo>
                        <a:pt x="454211" y="13675"/>
                        <a:pt x="456090" y="9736"/>
                        <a:pt x="460150" y="6888"/>
                      </a:cubicBezTo>
                      <a:cubicBezTo>
                        <a:pt x="464633" y="3738"/>
                        <a:pt x="471783" y="2829"/>
                        <a:pt x="476206" y="7313"/>
                      </a:cubicBezTo>
                      <a:cubicBezTo>
                        <a:pt x="480145" y="11312"/>
                        <a:pt x="479842" y="17250"/>
                        <a:pt x="479054" y="22521"/>
                      </a:cubicBezTo>
                      <a:cubicBezTo>
                        <a:pt x="478448" y="26581"/>
                        <a:pt x="477721" y="30701"/>
                        <a:pt x="476873" y="34761"/>
                      </a:cubicBezTo>
                      <a:cubicBezTo>
                        <a:pt x="482750" y="26823"/>
                        <a:pt x="489234" y="20279"/>
                        <a:pt x="495596" y="20340"/>
                      </a:cubicBezTo>
                      <a:cubicBezTo>
                        <a:pt x="499171" y="20340"/>
                        <a:pt x="502140" y="22339"/>
                        <a:pt x="504503" y="26157"/>
                      </a:cubicBezTo>
                      <a:cubicBezTo>
                        <a:pt x="508987" y="33488"/>
                        <a:pt x="506502" y="47182"/>
                        <a:pt x="502927" y="61421"/>
                      </a:cubicBezTo>
                      <a:cubicBezTo>
                        <a:pt x="503291" y="61118"/>
                        <a:pt x="503594" y="60876"/>
                        <a:pt x="503897" y="60633"/>
                      </a:cubicBezTo>
                      <a:lnTo>
                        <a:pt x="505654" y="59240"/>
                      </a:lnTo>
                      <a:cubicBezTo>
                        <a:pt x="509471" y="56089"/>
                        <a:pt x="513773" y="52574"/>
                        <a:pt x="519529" y="52635"/>
                      </a:cubicBezTo>
                      <a:cubicBezTo>
                        <a:pt x="524195" y="52635"/>
                        <a:pt x="528497" y="55059"/>
                        <a:pt x="530496" y="58755"/>
                      </a:cubicBezTo>
                      <a:cubicBezTo>
                        <a:pt x="532253" y="61966"/>
                        <a:pt x="532072" y="65480"/>
                        <a:pt x="531587" y="67844"/>
                      </a:cubicBezTo>
                      <a:cubicBezTo>
                        <a:pt x="530375" y="74024"/>
                        <a:pt x="527285" y="79417"/>
                        <a:pt x="524255" y="84567"/>
                      </a:cubicBezTo>
                      <a:cubicBezTo>
                        <a:pt x="523225" y="86385"/>
                        <a:pt x="522195" y="88142"/>
                        <a:pt x="521226" y="89960"/>
                      </a:cubicBezTo>
                      <a:cubicBezTo>
                        <a:pt x="512198" y="107168"/>
                        <a:pt x="502927" y="124436"/>
                        <a:pt x="493717" y="141281"/>
                      </a:cubicBezTo>
                      <a:cubicBezTo>
                        <a:pt x="491718" y="144916"/>
                        <a:pt x="489839" y="148249"/>
                        <a:pt x="488022" y="151339"/>
                      </a:cubicBezTo>
                      <a:cubicBezTo>
                        <a:pt x="478812" y="167335"/>
                        <a:pt x="472692" y="177938"/>
                        <a:pt x="474813" y="199509"/>
                      </a:cubicBezTo>
                      <a:cubicBezTo>
                        <a:pt x="482023" y="273249"/>
                        <a:pt x="468511" y="383647"/>
                        <a:pt x="413676" y="457205"/>
                      </a:cubicBezTo>
                      <a:close/>
                      <a:moveTo>
                        <a:pt x="11226" y="381042"/>
                      </a:moveTo>
                      <a:cubicBezTo>
                        <a:pt x="-5376" y="403279"/>
                        <a:pt x="13529" y="448298"/>
                        <a:pt x="33888" y="466779"/>
                      </a:cubicBezTo>
                      <a:cubicBezTo>
                        <a:pt x="112596" y="538034"/>
                        <a:pt x="237172" y="557424"/>
                        <a:pt x="336785" y="513919"/>
                      </a:cubicBezTo>
                      <a:cubicBezTo>
                        <a:pt x="452333" y="463446"/>
                        <a:pt x="479902" y="298516"/>
                        <a:pt x="470268" y="199933"/>
                      </a:cubicBezTo>
                      <a:cubicBezTo>
                        <a:pt x="468027" y="176787"/>
                        <a:pt x="474752" y="165093"/>
                        <a:pt x="484144" y="148855"/>
                      </a:cubicBezTo>
                      <a:cubicBezTo>
                        <a:pt x="485961" y="145764"/>
                        <a:pt x="487840" y="142432"/>
                        <a:pt x="489779" y="138857"/>
                      </a:cubicBezTo>
                      <a:cubicBezTo>
                        <a:pt x="498989" y="122012"/>
                        <a:pt x="508199" y="104744"/>
                        <a:pt x="517227" y="87596"/>
                      </a:cubicBezTo>
                      <a:cubicBezTo>
                        <a:pt x="518196" y="85718"/>
                        <a:pt x="519287" y="83900"/>
                        <a:pt x="520317" y="82022"/>
                      </a:cubicBezTo>
                      <a:cubicBezTo>
                        <a:pt x="523225" y="76993"/>
                        <a:pt x="526013" y="72206"/>
                        <a:pt x="527103" y="66813"/>
                      </a:cubicBezTo>
                      <a:cubicBezTo>
                        <a:pt x="527528" y="64572"/>
                        <a:pt x="527346" y="62512"/>
                        <a:pt x="526497" y="60997"/>
                      </a:cubicBezTo>
                      <a:cubicBezTo>
                        <a:pt x="525346" y="58876"/>
                        <a:pt x="522620" y="57422"/>
                        <a:pt x="519711" y="57361"/>
                      </a:cubicBezTo>
                      <a:cubicBezTo>
                        <a:pt x="515712" y="57361"/>
                        <a:pt x="512319" y="60148"/>
                        <a:pt x="508987" y="62875"/>
                      </a:cubicBezTo>
                      <a:lnTo>
                        <a:pt x="507168" y="64329"/>
                      </a:lnTo>
                      <a:cubicBezTo>
                        <a:pt x="504745" y="66268"/>
                        <a:pt x="501109" y="69116"/>
                        <a:pt x="500504" y="71540"/>
                      </a:cubicBezTo>
                      <a:lnTo>
                        <a:pt x="500504" y="71540"/>
                      </a:lnTo>
                      <a:cubicBezTo>
                        <a:pt x="500504" y="71540"/>
                        <a:pt x="495838" y="70388"/>
                        <a:pt x="495838" y="70388"/>
                      </a:cubicBezTo>
                      <a:cubicBezTo>
                        <a:pt x="496201" y="69055"/>
                        <a:pt x="496626" y="67419"/>
                        <a:pt x="497110" y="65602"/>
                      </a:cubicBezTo>
                      <a:cubicBezTo>
                        <a:pt x="499898" y="55180"/>
                        <a:pt x="505109" y="35791"/>
                        <a:pt x="500685" y="28580"/>
                      </a:cubicBezTo>
                      <a:cubicBezTo>
                        <a:pt x="498565" y="25066"/>
                        <a:pt x="496565" y="25066"/>
                        <a:pt x="495899" y="25066"/>
                      </a:cubicBezTo>
                      <a:cubicBezTo>
                        <a:pt x="490870" y="25066"/>
                        <a:pt x="483599" y="32700"/>
                        <a:pt x="474267" y="47788"/>
                      </a:cubicBezTo>
                      <a:lnTo>
                        <a:pt x="466088" y="60997"/>
                      </a:lnTo>
                      <a:lnTo>
                        <a:pt x="469602" y="46333"/>
                      </a:lnTo>
                      <a:cubicBezTo>
                        <a:pt x="471601" y="38275"/>
                        <a:pt x="473298" y="29974"/>
                        <a:pt x="474571" y="21733"/>
                      </a:cubicBezTo>
                      <a:cubicBezTo>
                        <a:pt x="475176" y="17674"/>
                        <a:pt x="475540" y="13129"/>
                        <a:pt x="473056" y="10645"/>
                      </a:cubicBezTo>
                      <a:cubicBezTo>
                        <a:pt x="470571" y="8161"/>
                        <a:pt x="466027" y="8767"/>
                        <a:pt x="463179" y="10766"/>
                      </a:cubicBezTo>
                      <a:cubicBezTo>
                        <a:pt x="460150" y="12887"/>
                        <a:pt x="458695" y="15977"/>
                        <a:pt x="456999" y="19491"/>
                      </a:cubicBezTo>
                      <a:cubicBezTo>
                        <a:pt x="456514" y="20461"/>
                        <a:pt x="456029" y="21491"/>
                        <a:pt x="455545" y="22460"/>
                      </a:cubicBezTo>
                      <a:cubicBezTo>
                        <a:pt x="454211" y="24945"/>
                        <a:pt x="453000" y="27489"/>
                        <a:pt x="451849" y="30095"/>
                      </a:cubicBezTo>
                      <a:cubicBezTo>
                        <a:pt x="451606" y="30701"/>
                        <a:pt x="451182" y="31428"/>
                        <a:pt x="450818" y="32155"/>
                      </a:cubicBezTo>
                      <a:cubicBezTo>
                        <a:pt x="450091" y="33549"/>
                        <a:pt x="448940" y="35730"/>
                        <a:pt x="448940" y="36760"/>
                      </a:cubicBezTo>
                      <a:cubicBezTo>
                        <a:pt x="448940" y="36760"/>
                        <a:pt x="448940" y="36760"/>
                        <a:pt x="448940" y="36760"/>
                      </a:cubicBezTo>
                      <a:lnTo>
                        <a:pt x="444093" y="36639"/>
                      </a:lnTo>
                      <a:cubicBezTo>
                        <a:pt x="444093" y="36639"/>
                        <a:pt x="444093" y="36639"/>
                        <a:pt x="444093" y="36639"/>
                      </a:cubicBezTo>
                      <a:cubicBezTo>
                        <a:pt x="444093" y="34882"/>
                        <a:pt x="444275" y="33185"/>
                        <a:pt x="444396" y="31489"/>
                      </a:cubicBezTo>
                      <a:lnTo>
                        <a:pt x="444396" y="31489"/>
                      </a:lnTo>
                      <a:cubicBezTo>
                        <a:pt x="444699" y="28580"/>
                        <a:pt x="445183" y="25793"/>
                        <a:pt x="445668" y="22885"/>
                      </a:cubicBezTo>
                      <a:cubicBezTo>
                        <a:pt x="446213" y="19552"/>
                        <a:pt x="446517" y="16098"/>
                        <a:pt x="446517" y="12645"/>
                      </a:cubicBezTo>
                      <a:cubicBezTo>
                        <a:pt x="446517" y="10282"/>
                        <a:pt x="446274" y="7313"/>
                        <a:pt x="444638" y="5798"/>
                      </a:cubicBezTo>
                      <a:cubicBezTo>
                        <a:pt x="443608" y="4828"/>
                        <a:pt x="441912" y="4404"/>
                        <a:pt x="440275" y="4768"/>
                      </a:cubicBezTo>
                      <a:cubicBezTo>
                        <a:pt x="436277" y="5616"/>
                        <a:pt x="433065" y="9797"/>
                        <a:pt x="431490" y="12281"/>
                      </a:cubicBezTo>
                      <a:cubicBezTo>
                        <a:pt x="424522" y="23006"/>
                        <a:pt x="418160" y="34336"/>
                        <a:pt x="412646" y="45970"/>
                      </a:cubicBezTo>
                      <a:cubicBezTo>
                        <a:pt x="410889" y="49727"/>
                        <a:pt x="409374" y="53726"/>
                        <a:pt x="407859" y="57967"/>
                      </a:cubicBezTo>
                      <a:cubicBezTo>
                        <a:pt x="405496" y="64450"/>
                        <a:pt x="403012" y="71176"/>
                        <a:pt x="399315" y="76872"/>
                      </a:cubicBezTo>
                      <a:cubicBezTo>
                        <a:pt x="396589" y="81113"/>
                        <a:pt x="390833" y="84506"/>
                        <a:pt x="385379" y="82507"/>
                      </a:cubicBezTo>
                      <a:cubicBezTo>
                        <a:pt x="382108" y="81355"/>
                        <a:pt x="379987" y="78568"/>
                        <a:pt x="378472" y="76326"/>
                      </a:cubicBezTo>
                      <a:cubicBezTo>
                        <a:pt x="377684" y="75115"/>
                        <a:pt x="376897" y="73903"/>
                        <a:pt x="376169" y="72630"/>
                      </a:cubicBezTo>
                      <a:cubicBezTo>
                        <a:pt x="374594" y="70025"/>
                        <a:pt x="373140" y="67601"/>
                        <a:pt x="371201" y="65602"/>
                      </a:cubicBezTo>
                      <a:cubicBezTo>
                        <a:pt x="368777" y="63117"/>
                        <a:pt x="364899" y="61179"/>
                        <a:pt x="361688" y="62390"/>
                      </a:cubicBezTo>
                      <a:cubicBezTo>
                        <a:pt x="359265" y="63299"/>
                        <a:pt x="357386" y="66026"/>
                        <a:pt x="356841" y="69298"/>
                      </a:cubicBezTo>
                      <a:cubicBezTo>
                        <a:pt x="356296" y="72691"/>
                        <a:pt x="357023" y="76448"/>
                        <a:pt x="357628" y="79720"/>
                      </a:cubicBezTo>
                      <a:cubicBezTo>
                        <a:pt x="361203" y="98200"/>
                        <a:pt x="365202" y="116620"/>
                        <a:pt x="368293" y="130556"/>
                      </a:cubicBezTo>
                      <a:cubicBezTo>
                        <a:pt x="371807" y="146249"/>
                        <a:pt x="363870" y="158004"/>
                        <a:pt x="356174" y="169395"/>
                      </a:cubicBezTo>
                      <a:cubicBezTo>
                        <a:pt x="349267" y="179696"/>
                        <a:pt x="341875" y="189996"/>
                        <a:pt x="334059" y="200963"/>
                      </a:cubicBezTo>
                      <a:cubicBezTo>
                        <a:pt x="304550" y="242287"/>
                        <a:pt x="274073" y="285064"/>
                        <a:pt x="262863" y="329902"/>
                      </a:cubicBezTo>
                      <a:lnTo>
                        <a:pt x="262318" y="332023"/>
                      </a:lnTo>
                      <a:lnTo>
                        <a:pt x="260197" y="331720"/>
                      </a:lnTo>
                      <a:cubicBezTo>
                        <a:pt x="199121" y="323480"/>
                        <a:pt x="135378" y="327842"/>
                        <a:pt x="75999" y="344384"/>
                      </a:cubicBezTo>
                      <a:cubicBezTo>
                        <a:pt x="54186" y="350443"/>
                        <a:pt x="27101" y="360077"/>
                        <a:pt x="11348" y="380860"/>
                      </a:cubicBezTo>
                      <a:lnTo>
                        <a:pt x="11226" y="381042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843AD03-FA2F-B07E-28C3-23F4BC4D19A5}"/>
                </a:ext>
              </a:extLst>
            </p:cNvPr>
            <p:cNvSpPr/>
            <p:nvPr/>
          </p:nvSpPr>
          <p:spPr>
            <a:xfrm>
              <a:off x="5621351" y="3685185"/>
              <a:ext cx="1114524" cy="607544"/>
            </a:xfrm>
            <a:custGeom>
              <a:avLst/>
              <a:gdLst>
                <a:gd name="connsiteX0" fmla="*/ 943 w 1114524"/>
                <a:gd name="connsiteY0" fmla="*/ 362891 h 607544"/>
                <a:gd name="connsiteX1" fmla="*/ 537179 w 1114524"/>
                <a:gd name="connsiteY1" fmla="*/ 605924 h 607544"/>
                <a:gd name="connsiteX2" fmla="*/ 1114495 w 1114524"/>
                <a:gd name="connsiteY2" fmla="*/ 258189 h 607544"/>
                <a:gd name="connsiteX3" fmla="*/ 690233 w 1114524"/>
                <a:gd name="connsiteY3" fmla="*/ 48845 h 607544"/>
                <a:gd name="connsiteX4" fmla="*/ 324563 w 1114524"/>
                <a:gd name="connsiteY4" fmla="*/ 22064 h 607544"/>
                <a:gd name="connsiteX5" fmla="*/ 882 w 1114524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4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5" y="258189"/>
                    <a:pt x="1114495" y="258189"/>
                  </a:cubicBezTo>
                  <a:cubicBezTo>
                    <a:pt x="1114495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1" name="Graphic 174">
              <a:extLst>
                <a:ext uri="{FF2B5EF4-FFF2-40B4-BE49-F238E27FC236}">
                  <a16:creationId xmlns:a16="http://schemas.microsoft.com/office/drawing/2014/main" id="{72E91B68-855F-C270-29C4-5AC7059CE8BC}"/>
                </a:ext>
              </a:extLst>
            </p:cNvPr>
            <p:cNvGrpSpPr/>
            <p:nvPr/>
          </p:nvGrpSpPr>
          <p:grpSpPr>
            <a:xfrm>
              <a:off x="6438455" y="3355518"/>
              <a:ext cx="546836" cy="641529"/>
              <a:chOff x="6438455" y="3355518"/>
              <a:chExt cx="546836" cy="641529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991E4F5-C487-32ED-6602-86A22E3F9D9C}"/>
                  </a:ext>
                </a:extLst>
              </p:cNvPr>
              <p:cNvSpPr/>
              <p:nvPr/>
            </p:nvSpPr>
            <p:spPr>
              <a:xfrm>
                <a:off x="6452826" y="3369486"/>
                <a:ext cx="532465" cy="627561"/>
              </a:xfrm>
              <a:custGeom>
                <a:avLst/>
                <a:gdLst>
                  <a:gd name="connsiteX0" fmla="*/ 499333 w 532465"/>
                  <a:gd name="connsiteY0" fmla="*/ 297227 h 627561"/>
                  <a:gd name="connsiteX1" fmla="*/ 429410 w 532465"/>
                  <a:gd name="connsiteY1" fmla="*/ 279231 h 627561"/>
                  <a:gd name="connsiteX2" fmla="*/ 337735 w 532465"/>
                  <a:gd name="connsiteY2" fmla="*/ 296803 h 627561"/>
                  <a:gd name="connsiteX3" fmla="*/ 389420 w 532465"/>
                  <a:gd name="connsiteY3" fmla="*/ 498815 h 627561"/>
                  <a:gd name="connsiteX4" fmla="*/ 230549 w 532465"/>
                  <a:gd name="connsiteY4" fmla="*/ 620847 h 627561"/>
                  <a:gd name="connsiteX5" fmla="*/ 55802 w 532465"/>
                  <a:gd name="connsiteY5" fmla="*/ 553469 h 627561"/>
                  <a:gd name="connsiteX6" fmla="*/ 3088 w 532465"/>
                  <a:gd name="connsiteY6" fmla="*/ 275596 h 627561"/>
                  <a:gd name="connsiteX7" fmla="*/ 169109 w 532465"/>
                  <a:gd name="connsiteY7" fmla="*/ 58920 h 627561"/>
                  <a:gd name="connsiteX8" fmla="*/ 415474 w 532465"/>
                  <a:gd name="connsiteY8" fmla="*/ 174468 h 627561"/>
                  <a:gd name="connsiteX9" fmla="*/ 417110 w 532465"/>
                  <a:gd name="connsiteY9" fmla="*/ 177801 h 627561"/>
                  <a:gd name="connsiteX10" fmla="*/ 412566 w 532465"/>
                  <a:gd name="connsiteY10" fmla="*/ 88731 h 627561"/>
                  <a:gd name="connsiteX11" fmla="*/ 417413 w 532465"/>
                  <a:gd name="connsiteY11" fmla="*/ 48135 h 627561"/>
                  <a:gd name="connsiteX12" fmla="*/ 433470 w 532465"/>
                  <a:gd name="connsiteY12" fmla="*/ 70372 h 627561"/>
                  <a:gd name="connsiteX13" fmla="*/ 437348 w 532465"/>
                  <a:gd name="connsiteY13" fmla="*/ 21959 h 627561"/>
                  <a:gd name="connsiteX14" fmla="*/ 456010 w 532465"/>
                  <a:gd name="connsiteY14" fmla="*/ 52861 h 627561"/>
                  <a:gd name="connsiteX15" fmla="*/ 465159 w 532465"/>
                  <a:gd name="connsiteY15" fmla="*/ 7417 h 627561"/>
                  <a:gd name="connsiteX16" fmla="*/ 475823 w 532465"/>
                  <a:gd name="connsiteY16" fmla="*/ 55345 h 627561"/>
                  <a:gd name="connsiteX17" fmla="*/ 485276 w 532465"/>
                  <a:gd name="connsiteY17" fmla="*/ 813 h 627561"/>
                  <a:gd name="connsiteX18" fmla="*/ 496970 w 532465"/>
                  <a:gd name="connsiteY18" fmla="*/ 54255 h 627561"/>
                  <a:gd name="connsiteX19" fmla="*/ 514784 w 532465"/>
                  <a:gd name="connsiteY19" fmla="*/ 752 h 627561"/>
                  <a:gd name="connsiteX20" fmla="*/ 527690 w 532465"/>
                  <a:gd name="connsiteY20" fmla="*/ 74432 h 627561"/>
                  <a:gd name="connsiteX21" fmla="*/ 519510 w 532465"/>
                  <a:gd name="connsiteY21" fmla="*/ 135387 h 627561"/>
                  <a:gd name="connsiteX22" fmla="*/ 523145 w 532465"/>
                  <a:gd name="connsiteY22" fmla="*/ 223366 h 627561"/>
                  <a:gd name="connsiteX23" fmla="*/ 499394 w 532465"/>
                  <a:gd name="connsiteY23" fmla="*/ 297106 h 62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32465" h="627561">
                    <a:moveTo>
                      <a:pt x="499333" y="297227"/>
                    </a:moveTo>
                    <a:lnTo>
                      <a:pt x="429410" y="279231"/>
                    </a:lnTo>
                    <a:cubicBezTo>
                      <a:pt x="399357" y="282321"/>
                      <a:pt x="367668" y="294379"/>
                      <a:pt x="337735" y="296803"/>
                    </a:cubicBezTo>
                    <a:cubicBezTo>
                      <a:pt x="389783" y="342004"/>
                      <a:pt x="419110" y="436648"/>
                      <a:pt x="389420" y="498815"/>
                    </a:cubicBezTo>
                    <a:cubicBezTo>
                      <a:pt x="359669" y="560982"/>
                      <a:pt x="297199" y="603214"/>
                      <a:pt x="230549" y="620847"/>
                    </a:cubicBezTo>
                    <a:cubicBezTo>
                      <a:pt x="148508" y="642538"/>
                      <a:pt x="92218" y="609455"/>
                      <a:pt x="55802" y="553469"/>
                    </a:cubicBezTo>
                    <a:cubicBezTo>
                      <a:pt x="5814" y="476578"/>
                      <a:pt x="-6728" y="356425"/>
                      <a:pt x="3088" y="275596"/>
                    </a:cubicBezTo>
                    <a:cubicBezTo>
                      <a:pt x="14721" y="179558"/>
                      <a:pt x="75252" y="82551"/>
                      <a:pt x="169109" y="58920"/>
                    </a:cubicBezTo>
                    <a:cubicBezTo>
                      <a:pt x="244909" y="39834"/>
                      <a:pt x="346036" y="138537"/>
                      <a:pt x="415474" y="174468"/>
                    </a:cubicBezTo>
                    <a:cubicBezTo>
                      <a:pt x="416020" y="175620"/>
                      <a:pt x="416565" y="176710"/>
                      <a:pt x="417110" y="177801"/>
                    </a:cubicBezTo>
                    <a:cubicBezTo>
                      <a:pt x="417656" y="110181"/>
                      <a:pt x="412566" y="88731"/>
                      <a:pt x="412566" y="88731"/>
                    </a:cubicBezTo>
                    <a:cubicBezTo>
                      <a:pt x="412566" y="88731"/>
                      <a:pt x="409415" y="72129"/>
                      <a:pt x="417413" y="48135"/>
                    </a:cubicBezTo>
                    <a:cubicBezTo>
                      <a:pt x="425472" y="23898"/>
                      <a:pt x="433470" y="70372"/>
                      <a:pt x="433470" y="70372"/>
                    </a:cubicBezTo>
                    <a:cubicBezTo>
                      <a:pt x="430259" y="28806"/>
                      <a:pt x="433470" y="23292"/>
                      <a:pt x="437348" y="21959"/>
                    </a:cubicBezTo>
                    <a:cubicBezTo>
                      <a:pt x="447345" y="18627"/>
                      <a:pt x="453344" y="40015"/>
                      <a:pt x="456010" y="52861"/>
                    </a:cubicBezTo>
                    <a:cubicBezTo>
                      <a:pt x="451405" y="22141"/>
                      <a:pt x="457646" y="2509"/>
                      <a:pt x="465159" y="7417"/>
                    </a:cubicBezTo>
                    <a:cubicBezTo>
                      <a:pt x="470916" y="11174"/>
                      <a:pt x="475823" y="55345"/>
                      <a:pt x="475823" y="55345"/>
                    </a:cubicBezTo>
                    <a:cubicBezTo>
                      <a:pt x="475823" y="55345"/>
                      <a:pt x="472370" y="7902"/>
                      <a:pt x="485276" y="813"/>
                    </a:cubicBezTo>
                    <a:cubicBezTo>
                      <a:pt x="500908" y="-7731"/>
                      <a:pt x="491093" y="53891"/>
                      <a:pt x="496970" y="54255"/>
                    </a:cubicBezTo>
                    <a:cubicBezTo>
                      <a:pt x="502847" y="54618"/>
                      <a:pt x="485276" y="813"/>
                      <a:pt x="514784" y="752"/>
                    </a:cubicBezTo>
                    <a:cubicBezTo>
                      <a:pt x="544353" y="752"/>
                      <a:pt x="527690" y="74432"/>
                      <a:pt x="527690" y="74432"/>
                    </a:cubicBezTo>
                    <a:cubicBezTo>
                      <a:pt x="529568" y="95517"/>
                      <a:pt x="525266" y="117209"/>
                      <a:pt x="519510" y="135387"/>
                    </a:cubicBezTo>
                    <a:cubicBezTo>
                      <a:pt x="510421" y="164289"/>
                      <a:pt x="511391" y="195433"/>
                      <a:pt x="523145" y="223366"/>
                    </a:cubicBezTo>
                    <a:cubicBezTo>
                      <a:pt x="553684" y="296076"/>
                      <a:pt x="499394" y="297106"/>
                      <a:pt x="499394" y="2971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95" name="Graphic 174">
                <a:extLst>
                  <a:ext uri="{FF2B5EF4-FFF2-40B4-BE49-F238E27FC236}">
                    <a16:creationId xmlns:a16="http://schemas.microsoft.com/office/drawing/2014/main" id="{5CE30281-9453-BFE1-06B2-13208C8755BD}"/>
                  </a:ext>
                </a:extLst>
              </p:cNvPr>
              <p:cNvGrpSpPr/>
              <p:nvPr/>
            </p:nvGrpSpPr>
            <p:grpSpPr>
              <a:xfrm>
                <a:off x="6438455" y="3355518"/>
                <a:ext cx="536863" cy="631952"/>
                <a:chOff x="6438455" y="3355518"/>
                <a:chExt cx="536863" cy="631952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64FF807D-15E1-78E9-5FE0-09A0288D621B}"/>
                    </a:ext>
                  </a:extLst>
                </p:cNvPr>
                <p:cNvSpPr/>
                <p:nvPr/>
              </p:nvSpPr>
              <p:spPr>
                <a:xfrm>
                  <a:off x="6440586" y="3357670"/>
                  <a:ext cx="532465" cy="627561"/>
                </a:xfrm>
                <a:custGeom>
                  <a:avLst/>
                  <a:gdLst>
                    <a:gd name="connsiteX0" fmla="*/ 499333 w 532465"/>
                    <a:gd name="connsiteY0" fmla="*/ 297227 h 627561"/>
                    <a:gd name="connsiteX1" fmla="*/ 429410 w 532465"/>
                    <a:gd name="connsiteY1" fmla="*/ 279231 h 627561"/>
                    <a:gd name="connsiteX2" fmla="*/ 337735 w 532465"/>
                    <a:gd name="connsiteY2" fmla="*/ 296803 h 627561"/>
                    <a:gd name="connsiteX3" fmla="*/ 389420 w 532465"/>
                    <a:gd name="connsiteY3" fmla="*/ 498815 h 627561"/>
                    <a:gd name="connsiteX4" fmla="*/ 230549 w 532465"/>
                    <a:gd name="connsiteY4" fmla="*/ 620847 h 627561"/>
                    <a:gd name="connsiteX5" fmla="*/ 55803 w 532465"/>
                    <a:gd name="connsiteY5" fmla="*/ 553469 h 627561"/>
                    <a:gd name="connsiteX6" fmla="*/ 3088 w 532465"/>
                    <a:gd name="connsiteY6" fmla="*/ 275596 h 627561"/>
                    <a:gd name="connsiteX7" fmla="*/ 169109 w 532465"/>
                    <a:gd name="connsiteY7" fmla="*/ 58920 h 627561"/>
                    <a:gd name="connsiteX8" fmla="*/ 415474 w 532465"/>
                    <a:gd name="connsiteY8" fmla="*/ 174468 h 627561"/>
                    <a:gd name="connsiteX9" fmla="*/ 417110 w 532465"/>
                    <a:gd name="connsiteY9" fmla="*/ 177801 h 627561"/>
                    <a:gd name="connsiteX10" fmla="*/ 412566 w 532465"/>
                    <a:gd name="connsiteY10" fmla="*/ 88731 h 627561"/>
                    <a:gd name="connsiteX11" fmla="*/ 417413 w 532465"/>
                    <a:gd name="connsiteY11" fmla="*/ 48135 h 627561"/>
                    <a:gd name="connsiteX12" fmla="*/ 433470 w 532465"/>
                    <a:gd name="connsiteY12" fmla="*/ 70372 h 627561"/>
                    <a:gd name="connsiteX13" fmla="*/ 437348 w 532465"/>
                    <a:gd name="connsiteY13" fmla="*/ 21959 h 627561"/>
                    <a:gd name="connsiteX14" fmla="*/ 456010 w 532465"/>
                    <a:gd name="connsiteY14" fmla="*/ 52861 h 627561"/>
                    <a:gd name="connsiteX15" fmla="*/ 465160 w 532465"/>
                    <a:gd name="connsiteY15" fmla="*/ 7417 h 627561"/>
                    <a:gd name="connsiteX16" fmla="*/ 475824 w 532465"/>
                    <a:gd name="connsiteY16" fmla="*/ 55345 h 627561"/>
                    <a:gd name="connsiteX17" fmla="*/ 485276 w 532465"/>
                    <a:gd name="connsiteY17" fmla="*/ 813 h 627561"/>
                    <a:gd name="connsiteX18" fmla="*/ 496970 w 532465"/>
                    <a:gd name="connsiteY18" fmla="*/ 54255 h 627561"/>
                    <a:gd name="connsiteX19" fmla="*/ 514784 w 532465"/>
                    <a:gd name="connsiteY19" fmla="*/ 752 h 627561"/>
                    <a:gd name="connsiteX20" fmla="*/ 527690 w 532465"/>
                    <a:gd name="connsiteY20" fmla="*/ 74432 h 627561"/>
                    <a:gd name="connsiteX21" fmla="*/ 519510 w 532465"/>
                    <a:gd name="connsiteY21" fmla="*/ 135387 h 627561"/>
                    <a:gd name="connsiteX22" fmla="*/ 523146 w 532465"/>
                    <a:gd name="connsiteY22" fmla="*/ 223366 h 627561"/>
                    <a:gd name="connsiteX23" fmla="*/ 499394 w 532465"/>
                    <a:gd name="connsiteY23" fmla="*/ 297106 h 62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32465" h="627561">
                      <a:moveTo>
                        <a:pt x="499333" y="297227"/>
                      </a:moveTo>
                      <a:lnTo>
                        <a:pt x="429410" y="279231"/>
                      </a:lnTo>
                      <a:cubicBezTo>
                        <a:pt x="399357" y="282321"/>
                        <a:pt x="367668" y="294379"/>
                        <a:pt x="337735" y="296803"/>
                      </a:cubicBezTo>
                      <a:cubicBezTo>
                        <a:pt x="389784" y="342004"/>
                        <a:pt x="419110" y="436648"/>
                        <a:pt x="389420" y="498815"/>
                      </a:cubicBezTo>
                      <a:cubicBezTo>
                        <a:pt x="359669" y="560982"/>
                        <a:pt x="297199" y="603215"/>
                        <a:pt x="230549" y="620847"/>
                      </a:cubicBezTo>
                      <a:cubicBezTo>
                        <a:pt x="148508" y="642538"/>
                        <a:pt x="92218" y="609455"/>
                        <a:pt x="55803" y="553469"/>
                      </a:cubicBezTo>
                      <a:cubicBezTo>
                        <a:pt x="5815" y="476578"/>
                        <a:pt x="-6728" y="356425"/>
                        <a:pt x="3088" y="275596"/>
                      </a:cubicBezTo>
                      <a:cubicBezTo>
                        <a:pt x="14721" y="179558"/>
                        <a:pt x="75252" y="82551"/>
                        <a:pt x="169109" y="58920"/>
                      </a:cubicBezTo>
                      <a:cubicBezTo>
                        <a:pt x="244909" y="39834"/>
                        <a:pt x="346036" y="138537"/>
                        <a:pt x="415474" y="174468"/>
                      </a:cubicBezTo>
                      <a:cubicBezTo>
                        <a:pt x="416020" y="175620"/>
                        <a:pt x="416565" y="176710"/>
                        <a:pt x="417110" y="177801"/>
                      </a:cubicBezTo>
                      <a:cubicBezTo>
                        <a:pt x="417656" y="110181"/>
                        <a:pt x="412566" y="88731"/>
                        <a:pt x="412566" y="88731"/>
                      </a:cubicBezTo>
                      <a:cubicBezTo>
                        <a:pt x="412566" y="88731"/>
                        <a:pt x="409415" y="72129"/>
                        <a:pt x="417413" y="48135"/>
                      </a:cubicBezTo>
                      <a:cubicBezTo>
                        <a:pt x="425472" y="23898"/>
                        <a:pt x="433470" y="70372"/>
                        <a:pt x="433470" y="70372"/>
                      </a:cubicBezTo>
                      <a:cubicBezTo>
                        <a:pt x="430259" y="28806"/>
                        <a:pt x="433470" y="23292"/>
                        <a:pt x="437348" y="21959"/>
                      </a:cubicBezTo>
                      <a:cubicBezTo>
                        <a:pt x="447346" y="18627"/>
                        <a:pt x="453344" y="40016"/>
                        <a:pt x="456010" y="52861"/>
                      </a:cubicBezTo>
                      <a:cubicBezTo>
                        <a:pt x="451405" y="22141"/>
                        <a:pt x="457646" y="2509"/>
                        <a:pt x="465160" y="7417"/>
                      </a:cubicBezTo>
                      <a:cubicBezTo>
                        <a:pt x="470916" y="11174"/>
                        <a:pt x="475824" y="55345"/>
                        <a:pt x="475824" y="55345"/>
                      </a:cubicBezTo>
                      <a:cubicBezTo>
                        <a:pt x="475824" y="55345"/>
                        <a:pt x="472370" y="7902"/>
                        <a:pt x="485276" y="813"/>
                      </a:cubicBezTo>
                      <a:cubicBezTo>
                        <a:pt x="500908" y="-7731"/>
                        <a:pt x="491093" y="53891"/>
                        <a:pt x="496970" y="54255"/>
                      </a:cubicBezTo>
                      <a:cubicBezTo>
                        <a:pt x="502847" y="54618"/>
                        <a:pt x="485276" y="813"/>
                        <a:pt x="514784" y="752"/>
                      </a:cubicBezTo>
                      <a:cubicBezTo>
                        <a:pt x="544353" y="752"/>
                        <a:pt x="527690" y="74432"/>
                        <a:pt x="527690" y="74432"/>
                      </a:cubicBezTo>
                      <a:cubicBezTo>
                        <a:pt x="529568" y="95517"/>
                        <a:pt x="525266" y="117209"/>
                        <a:pt x="519510" y="135387"/>
                      </a:cubicBezTo>
                      <a:cubicBezTo>
                        <a:pt x="510421" y="164289"/>
                        <a:pt x="511391" y="195433"/>
                        <a:pt x="523146" y="223366"/>
                      </a:cubicBezTo>
                      <a:cubicBezTo>
                        <a:pt x="553684" y="296076"/>
                        <a:pt x="499394" y="297106"/>
                        <a:pt x="499394" y="297106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BD1AE6F2-04B0-1649-B5EB-C7759CDC7FBE}"/>
                    </a:ext>
                  </a:extLst>
                </p:cNvPr>
                <p:cNvSpPr/>
                <p:nvPr/>
              </p:nvSpPr>
              <p:spPr>
                <a:xfrm>
                  <a:off x="6438455" y="3355518"/>
                  <a:ext cx="536863" cy="631952"/>
                </a:xfrm>
                <a:custGeom>
                  <a:avLst/>
                  <a:gdLst>
                    <a:gd name="connsiteX0" fmla="*/ 529700 w 536863"/>
                    <a:gd name="connsiteY0" fmla="*/ 6843 h 631952"/>
                    <a:gd name="connsiteX1" fmla="*/ 532063 w 536863"/>
                    <a:gd name="connsiteY1" fmla="*/ 76887 h 631952"/>
                    <a:gd name="connsiteX2" fmla="*/ 523762 w 536863"/>
                    <a:gd name="connsiteY2" fmla="*/ 138387 h 631952"/>
                    <a:gd name="connsiteX3" fmla="*/ 527337 w 536863"/>
                    <a:gd name="connsiteY3" fmla="*/ 224791 h 631952"/>
                    <a:gd name="connsiteX4" fmla="*/ 531033 w 536863"/>
                    <a:gd name="connsiteY4" fmla="*/ 285867 h 631952"/>
                    <a:gd name="connsiteX5" fmla="*/ 501525 w 536863"/>
                    <a:gd name="connsiteY5" fmla="*/ 301681 h 631952"/>
                    <a:gd name="connsiteX6" fmla="*/ 501222 w 536863"/>
                    <a:gd name="connsiteY6" fmla="*/ 301681 h 631952"/>
                    <a:gd name="connsiteX7" fmla="*/ 431420 w 536863"/>
                    <a:gd name="connsiteY7" fmla="*/ 283746 h 631952"/>
                    <a:gd name="connsiteX8" fmla="*/ 387976 w 536863"/>
                    <a:gd name="connsiteY8" fmla="*/ 292290 h 631952"/>
                    <a:gd name="connsiteX9" fmla="*/ 345259 w 536863"/>
                    <a:gd name="connsiteY9" fmla="*/ 300773 h 631952"/>
                    <a:gd name="connsiteX10" fmla="*/ 393672 w 536863"/>
                    <a:gd name="connsiteY10" fmla="*/ 501997 h 631952"/>
                    <a:gd name="connsiteX11" fmla="*/ 233347 w 536863"/>
                    <a:gd name="connsiteY11" fmla="*/ 625241 h 631952"/>
                    <a:gd name="connsiteX12" fmla="*/ 56116 w 536863"/>
                    <a:gd name="connsiteY12" fmla="*/ 556954 h 631952"/>
                    <a:gd name="connsiteX13" fmla="*/ 3038 w 536863"/>
                    <a:gd name="connsiteY13" fmla="*/ 277566 h 631952"/>
                    <a:gd name="connsiteX14" fmla="*/ 170755 w 536863"/>
                    <a:gd name="connsiteY14" fmla="*/ 58951 h 631952"/>
                    <a:gd name="connsiteX15" fmla="*/ 351985 w 536863"/>
                    <a:gd name="connsiteY15" fmla="*/ 132146 h 631952"/>
                    <a:gd name="connsiteX16" fmla="*/ 417060 w 536863"/>
                    <a:gd name="connsiteY16" fmla="*/ 173833 h 631952"/>
                    <a:gd name="connsiteX17" fmla="*/ 412516 w 536863"/>
                    <a:gd name="connsiteY17" fmla="*/ 91368 h 631952"/>
                    <a:gd name="connsiteX18" fmla="*/ 417424 w 536863"/>
                    <a:gd name="connsiteY18" fmla="*/ 49681 h 631952"/>
                    <a:gd name="connsiteX19" fmla="*/ 424816 w 536863"/>
                    <a:gd name="connsiteY19" fmla="*/ 41138 h 631952"/>
                    <a:gd name="connsiteX20" fmla="*/ 432087 w 536863"/>
                    <a:gd name="connsiteY20" fmla="*/ 49802 h 631952"/>
                    <a:gd name="connsiteX21" fmla="*/ 438752 w 536863"/>
                    <a:gd name="connsiteY21" fmla="*/ 22051 h 631952"/>
                    <a:gd name="connsiteX22" fmla="*/ 445902 w 536863"/>
                    <a:gd name="connsiteY22" fmla="*/ 22778 h 631952"/>
                    <a:gd name="connsiteX23" fmla="*/ 454263 w 536863"/>
                    <a:gd name="connsiteY23" fmla="*/ 34048 h 631952"/>
                    <a:gd name="connsiteX24" fmla="*/ 461837 w 536863"/>
                    <a:gd name="connsiteY24" fmla="*/ 7630 h 631952"/>
                    <a:gd name="connsiteX25" fmla="*/ 468503 w 536863"/>
                    <a:gd name="connsiteY25" fmla="*/ 7752 h 631952"/>
                    <a:gd name="connsiteX26" fmla="*/ 475834 w 536863"/>
                    <a:gd name="connsiteY26" fmla="*/ 28171 h 631952"/>
                    <a:gd name="connsiteX27" fmla="*/ 486256 w 536863"/>
                    <a:gd name="connsiteY27" fmla="*/ 1086 h 631952"/>
                    <a:gd name="connsiteX28" fmla="*/ 493042 w 536863"/>
                    <a:gd name="connsiteY28" fmla="*/ 783 h 631952"/>
                    <a:gd name="connsiteX29" fmla="*/ 498556 w 536863"/>
                    <a:gd name="connsiteY29" fmla="*/ 15326 h 631952"/>
                    <a:gd name="connsiteX30" fmla="*/ 503343 w 536863"/>
                    <a:gd name="connsiteY30" fmla="*/ 6176 h 631952"/>
                    <a:gd name="connsiteX31" fmla="*/ 516855 w 536863"/>
                    <a:gd name="connsiteY31" fmla="*/ 723 h 631952"/>
                    <a:gd name="connsiteX32" fmla="*/ 519763 w 536863"/>
                    <a:gd name="connsiteY32" fmla="*/ 965 h 631952"/>
                    <a:gd name="connsiteX33" fmla="*/ 529700 w 536863"/>
                    <a:gd name="connsiteY33" fmla="*/ 6843 h 631952"/>
                    <a:gd name="connsiteX34" fmla="*/ 494618 w 536863"/>
                    <a:gd name="connsiteY34" fmla="*/ 36714 h 631952"/>
                    <a:gd name="connsiteX35" fmla="*/ 490679 w 536863"/>
                    <a:gd name="connsiteY35" fmla="*/ 4661 h 631952"/>
                    <a:gd name="connsiteX36" fmla="*/ 488437 w 536863"/>
                    <a:gd name="connsiteY36" fmla="*/ 5025 h 631952"/>
                    <a:gd name="connsiteX37" fmla="*/ 480136 w 536863"/>
                    <a:gd name="connsiteY37" fmla="*/ 57376 h 631952"/>
                    <a:gd name="connsiteX38" fmla="*/ 475592 w 536863"/>
                    <a:gd name="connsiteY38" fmla="*/ 57800 h 631952"/>
                    <a:gd name="connsiteX39" fmla="*/ 465958 w 536863"/>
                    <a:gd name="connsiteY39" fmla="*/ 11508 h 631952"/>
                    <a:gd name="connsiteX40" fmla="*/ 464200 w 536863"/>
                    <a:gd name="connsiteY40" fmla="*/ 11387 h 631952"/>
                    <a:gd name="connsiteX41" fmla="*/ 460323 w 536863"/>
                    <a:gd name="connsiteY41" fmla="*/ 54710 h 631952"/>
                    <a:gd name="connsiteX42" fmla="*/ 455839 w 536863"/>
                    <a:gd name="connsiteY42" fmla="*/ 55498 h 631952"/>
                    <a:gd name="connsiteX43" fmla="*/ 443599 w 536863"/>
                    <a:gd name="connsiteY43" fmla="*/ 26656 h 631952"/>
                    <a:gd name="connsiteX44" fmla="*/ 440145 w 536863"/>
                    <a:gd name="connsiteY44" fmla="*/ 26293 h 631952"/>
                    <a:gd name="connsiteX45" fmla="*/ 437783 w 536863"/>
                    <a:gd name="connsiteY45" fmla="*/ 72342 h 631952"/>
                    <a:gd name="connsiteX46" fmla="*/ 433299 w 536863"/>
                    <a:gd name="connsiteY46" fmla="*/ 72888 h 631952"/>
                    <a:gd name="connsiteX47" fmla="*/ 424513 w 536863"/>
                    <a:gd name="connsiteY47" fmla="*/ 45500 h 631952"/>
                    <a:gd name="connsiteX48" fmla="*/ 421665 w 536863"/>
                    <a:gd name="connsiteY48" fmla="*/ 50953 h 631952"/>
                    <a:gd name="connsiteX49" fmla="*/ 416878 w 536863"/>
                    <a:gd name="connsiteY49" fmla="*/ 90277 h 631952"/>
                    <a:gd name="connsiteX50" fmla="*/ 421483 w 536863"/>
                    <a:gd name="connsiteY50" fmla="*/ 179892 h 631952"/>
                    <a:gd name="connsiteX51" fmla="*/ 421483 w 536863"/>
                    <a:gd name="connsiteY51" fmla="*/ 189466 h 631952"/>
                    <a:gd name="connsiteX52" fmla="*/ 415848 w 536863"/>
                    <a:gd name="connsiteY52" fmla="*/ 178196 h 631952"/>
                    <a:gd name="connsiteX53" fmla="*/ 349319 w 536863"/>
                    <a:gd name="connsiteY53" fmla="*/ 135721 h 631952"/>
                    <a:gd name="connsiteX54" fmla="*/ 171785 w 536863"/>
                    <a:gd name="connsiteY54" fmla="*/ 63193 h 631952"/>
                    <a:gd name="connsiteX55" fmla="*/ 7461 w 536863"/>
                    <a:gd name="connsiteY55" fmla="*/ 277990 h 631952"/>
                    <a:gd name="connsiteX56" fmla="*/ 59812 w 536863"/>
                    <a:gd name="connsiteY56" fmla="*/ 554348 h 631952"/>
                    <a:gd name="connsiteX57" fmla="*/ 232074 w 536863"/>
                    <a:gd name="connsiteY57" fmla="*/ 620757 h 631952"/>
                    <a:gd name="connsiteX58" fmla="*/ 389491 w 536863"/>
                    <a:gd name="connsiteY58" fmla="*/ 499937 h 631952"/>
                    <a:gd name="connsiteX59" fmla="*/ 338412 w 536863"/>
                    <a:gd name="connsiteY59" fmla="*/ 300591 h 631952"/>
                    <a:gd name="connsiteX60" fmla="*/ 334353 w 536863"/>
                    <a:gd name="connsiteY60" fmla="*/ 297076 h 631952"/>
                    <a:gd name="connsiteX61" fmla="*/ 339745 w 536863"/>
                    <a:gd name="connsiteY61" fmla="*/ 296652 h 631952"/>
                    <a:gd name="connsiteX62" fmla="*/ 386886 w 536863"/>
                    <a:gd name="connsiteY62" fmla="*/ 287806 h 631952"/>
                    <a:gd name="connsiteX63" fmla="*/ 431360 w 536863"/>
                    <a:gd name="connsiteY63" fmla="*/ 279141 h 631952"/>
                    <a:gd name="connsiteX64" fmla="*/ 431784 w 536863"/>
                    <a:gd name="connsiteY64" fmla="*/ 279141 h 631952"/>
                    <a:gd name="connsiteX65" fmla="*/ 501767 w 536863"/>
                    <a:gd name="connsiteY65" fmla="*/ 297076 h 631952"/>
                    <a:gd name="connsiteX66" fmla="*/ 527276 w 536863"/>
                    <a:gd name="connsiteY66" fmla="*/ 283322 h 631952"/>
                    <a:gd name="connsiteX67" fmla="*/ 523217 w 536863"/>
                    <a:gd name="connsiteY67" fmla="*/ 226548 h 631952"/>
                    <a:gd name="connsiteX68" fmla="*/ 519521 w 536863"/>
                    <a:gd name="connsiteY68" fmla="*/ 137054 h 631952"/>
                    <a:gd name="connsiteX69" fmla="*/ 527579 w 536863"/>
                    <a:gd name="connsiteY69" fmla="*/ 77008 h 631952"/>
                    <a:gd name="connsiteX70" fmla="*/ 527579 w 536863"/>
                    <a:gd name="connsiteY70" fmla="*/ 76644 h 631952"/>
                    <a:gd name="connsiteX71" fmla="*/ 527579 w 536863"/>
                    <a:gd name="connsiteY71" fmla="*/ 76281 h 631952"/>
                    <a:gd name="connsiteX72" fmla="*/ 526186 w 536863"/>
                    <a:gd name="connsiteY72" fmla="*/ 9751 h 631952"/>
                    <a:gd name="connsiteX73" fmla="*/ 516915 w 536863"/>
                    <a:gd name="connsiteY73" fmla="*/ 5328 h 631952"/>
                    <a:gd name="connsiteX74" fmla="*/ 506736 w 536863"/>
                    <a:gd name="connsiteY74" fmla="*/ 9266 h 631952"/>
                    <a:gd name="connsiteX75" fmla="*/ 502192 w 536863"/>
                    <a:gd name="connsiteY75" fmla="*/ 44409 h 631952"/>
                    <a:gd name="connsiteX76" fmla="*/ 501343 w 536863"/>
                    <a:gd name="connsiteY76" fmla="*/ 57861 h 631952"/>
                    <a:gd name="connsiteX77" fmla="*/ 498919 w 536863"/>
                    <a:gd name="connsiteY77" fmla="*/ 58770 h 631952"/>
                    <a:gd name="connsiteX78" fmla="*/ 498556 w 536863"/>
                    <a:gd name="connsiteY78" fmla="*/ 58770 h 631952"/>
                    <a:gd name="connsiteX79" fmla="*/ 494618 w 536863"/>
                    <a:gd name="connsiteY79" fmla="*/ 36714 h 631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36863" h="631952">
                      <a:moveTo>
                        <a:pt x="529700" y="6843"/>
                      </a:moveTo>
                      <a:cubicBezTo>
                        <a:pt x="543272" y="23808"/>
                        <a:pt x="533154" y="71918"/>
                        <a:pt x="532063" y="76887"/>
                      </a:cubicBezTo>
                      <a:cubicBezTo>
                        <a:pt x="533639" y="95246"/>
                        <a:pt x="530851" y="115908"/>
                        <a:pt x="523762" y="138387"/>
                      </a:cubicBezTo>
                      <a:cubicBezTo>
                        <a:pt x="514734" y="167168"/>
                        <a:pt x="516006" y="197827"/>
                        <a:pt x="527337" y="224791"/>
                      </a:cubicBezTo>
                      <a:cubicBezTo>
                        <a:pt x="538667" y="251693"/>
                        <a:pt x="539879" y="272234"/>
                        <a:pt x="531033" y="285867"/>
                      </a:cubicBezTo>
                      <a:cubicBezTo>
                        <a:pt x="521096" y="301136"/>
                        <a:pt x="502312" y="301681"/>
                        <a:pt x="501525" y="301681"/>
                      </a:cubicBezTo>
                      <a:lnTo>
                        <a:pt x="501222" y="301681"/>
                      </a:lnTo>
                      <a:cubicBezTo>
                        <a:pt x="501222" y="301681"/>
                        <a:pt x="431420" y="283746"/>
                        <a:pt x="431420" y="283746"/>
                      </a:cubicBezTo>
                      <a:cubicBezTo>
                        <a:pt x="417242" y="285261"/>
                        <a:pt x="402336" y="288836"/>
                        <a:pt x="387976" y="292290"/>
                      </a:cubicBezTo>
                      <a:cubicBezTo>
                        <a:pt x="373858" y="295683"/>
                        <a:pt x="359377" y="299137"/>
                        <a:pt x="345259" y="300773"/>
                      </a:cubicBezTo>
                      <a:cubicBezTo>
                        <a:pt x="393248" y="345732"/>
                        <a:pt x="424513" y="437346"/>
                        <a:pt x="393672" y="501997"/>
                      </a:cubicBezTo>
                      <a:cubicBezTo>
                        <a:pt x="365981" y="559923"/>
                        <a:pt x="306057" y="606033"/>
                        <a:pt x="233347" y="625241"/>
                      </a:cubicBezTo>
                      <a:cubicBezTo>
                        <a:pt x="159182" y="644872"/>
                        <a:pt x="97924" y="621242"/>
                        <a:pt x="56116" y="556954"/>
                      </a:cubicBezTo>
                      <a:cubicBezTo>
                        <a:pt x="5764" y="479578"/>
                        <a:pt x="-6657" y="357850"/>
                        <a:pt x="3038" y="277566"/>
                      </a:cubicBezTo>
                      <a:cubicBezTo>
                        <a:pt x="13641" y="189950"/>
                        <a:pt x="70658" y="84158"/>
                        <a:pt x="170755" y="58951"/>
                      </a:cubicBezTo>
                      <a:cubicBezTo>
                        <a:pt x="225591" y="45137"/>
                        <a:pt x="292726" y="91368"/>
                        <a:pt x="351985" y="132146"/>
                      </a:cubicBezTo>
                      <a:cubicBezTo>
                        <a:pt x="375373" y="148263"/>
                        <a:pt x="397489" y="163472"/>
                        <a:pt x="417060" y="173833"/>
                      </a:cubicBezTo>
                      <a:cubicBezTo>
                        <a:pt x="417242" y="112272"/>
                        <a:pt x="412576" y="91671"/>
                        <a:pt x="412516" y="91368"/>
                      </a:cubicBezTo>
                      <a:cubicBezTo>
                        <a:pt x="412395" y="90641"/>
                        <a:pt x="409365" y="73857"/>
                        <a:pt x="417424" y="49681"/>
                      </a:cubicBezTo>
                      <a:cubicBezTo>
                        <a:pt x="418696" y="45864"/>
                        <a:pt x="420817" y="40835"/>
                        <a:pt x="424816" y="41138"/>
                      </a:cubicBezTo>
                      <a:cubicBezTo>
                        <a:pt x="427664" y="41440"/>
                        <a:pt x="430148" y="44894"/>
                        <a:pt x="432087" y="49802"/>
                      </a:cubicBezTo>
                      <a:cubicBezTo>
                        <a:pt x="431542" y="26717"/>
                        <a:pt x="434692" y="23445"/>
                        <a:pt x="438752" y="22051"/>
                      </a:cubicBezTo>
                      <a:cubicBezTo>
                        <a:pt x="441176" y="21203"/>
                        <a:pt x="443660" y="21506"/>
                        <a:pt x="445902" y="22778"/>
                      </a:cubicBezTo>
                      <a:cubicBezTo>
                        <a:pt x="449234" y="24717"/>
                        <a:pt x="452022" y="28898"/>
                        <a:pt x="454263" y="34048"/>
                      </a:cubicBezTo>
                      <a:cubicBezTo>
                        <a:pt x="454385" y="20597"/>
                        <a:pt x="457051" y="10660"/>
                        <a:pt x="461837" y="7630"/>
                      </a:cubicBezTo>
                      <a:cubicBezTo>
                        <a:pt x="463958" y="6297"/>
                        <a:pt x="466321" y="6358"/>
                        <a:pt x="468503" y="7752"/>
                      </a:cubicBezTo>
                      <a:cubicBezTo>
                        <a:pt x="471411" y="9630"/>
                        <a:pt x="473895" y="18355"/>
                        <a:pt x="475834" y="28171"/>
                      </a:cubicBezTo>
                      <a:cubicBezTo>
                        <a:pt x="476985" y="16295"/>
                        <a:pt x="479773" y="4661"/>
                        <a:pt x="486256" y="1086"/>
                      </a:cubicBezTo>
                      <a:cubicBezTo>
                        <a:pt x="489346" y="-610"/>
                        <a:pt x="491648" y="-4"/>
                        <a:pt x="493042" y="783"/>
                      </a:cubicBezTo>
                      <a:cubicBezTo>
                        <a:pt x="496314" y="2722"/>
                        <a:pt x="497829" y="7873"/>
                        <a:pt x="498556" y="15326"/>
                      </a:cubicBezTo>
                      <a:cubicBezTo>
                        <a:pt x="499586" y="11811"/>
                        <a:pt x="501101" y="8660"/>
                        <a:pt x="503343" y="6176"/>
                      </a:cubicBezTo>
                      <a:cubicBezTo>
                        <a:pt x="506675" y="2601"/>
                        <a:pt x="511220" y="723"/>
                        <a:pt x="516855" y="723"/>
                      </a:cubicBezTo>
                      <a:cubicBezTo>
                        <a:pt x="517885" y="723"/>
                        <a:pt x="518854" y="783"/>
                        <a:pt x="519763" y="965"/>
                      </a:cubicBezTo>
                      <a:cubicBezTo>
                        <a:pt x="523762" y="1571"/>
                        <a:pt x="527095" y="3571"/>
                        <a:pt x="529700" y="6843"/>
                      </a:cubicBezTo>
                      <a:close/>
                      <a:moveTo>
                        <a:pt x="494618" y="36714"/>
                      </a:moveTo>
                      <a:cubicBezTo>
                        <a:pt x="494618" y="25626"/>
                        <a:pt x="494739" y="7085"/>
                        <a:pt x="490679" y="4661"/>
                      </a:cubicBezTo>
                      <a:cubicBezTo>
                        <a:pt x="490497" y="4540"/>
                        <a:pt x="489952" y="4177"/>
                        <a:pt x="488437" y="5025"/>
                      </a:cubicBezTo>
                      <a:cubicBezTo>
                        <a:pt x="479954" y="9630"/>
                        <a:pt x="478864" y="39623"/>
                        <a:pt x="480136" y="57376"/>
                      </a:cubicBezTo>
                      <a:lnTo>
                        <a:pt x="475592" y="57800"/>
                      </a:lnTo>
                      <a:cubicBezTo>
                        <a:pt x="473350" y="37199"/>
                        <a:pt x="468987" y="13629"/>
                        <a:pt x="465958" y="11508"/>
                      </a:cubicBezTo>
                      <a:cubicBezTo>
                        <a:pt x="465049" y="10902"/>
                        <a:pt x="464625" y="11145"/>
                        <a:pt x="464200" y="11387"/>
                      </a:cubicBezTo>
                      <a:cubicBezTo>
                        <a:pt x="460383" y="13871"/>
                        <a:pt x="456505" y="29322"/>
                        <a:pt x="460323" y="54710"/>
                      </a:cubicBezTo>
                      <a:lnTo>
                        <a:pt x="455839" y="55498"/>
                      </a:lnTo>
                      <a:cubicBezTo>
                        <a:pt x="452627" y="39804"/>
                        <a:pt x="448144" y="29262"/>
                        <a:pt x="443599" y="26656"/>
                      </a:cubicBezTo>
                      <a:cubicBezTo>
                        <a:pt x="442448" y="25990"/>
                        <a:pt x="441357" y="25868"/>
                        <a:pt x="440145" y="26293"/>
                      </a:cubicBezTo>
                      <a:cubicBezTo>
                        <a:pt x="436207" y="27626"/>
                        <a:pt x="435480" y="42228"/>
                        <a:pt x="437783" y="72342"/>
                      </a:cubicBezTo>
                      <a:lnTo>
                        <a:pt x="433299" y="72888"/>
                      </a:lnTo>
                      <a:cubicBezTo>
                        <a:pt x="430936" y="59073"/>
                        <a:pt x="426755" y="46288"/>
                        <a:pt x="424513" y="45500"/>
                      </a:cubicBezTo>
                      <a:cubicBezTo>
                        <a:pt x="424513" y="45500"/>
                        <a:pt x="423301" y="46045"/>
                        <a:pt x="421665" y="50953"/>
                      </a:cubicBezTo>
                      <a:cubicBezTo>
                        <a:pt x="413970" y="73978"/>
                        <a:pt x="416878" y="90217"/>
                        <a:pt x="416878" y="90277"/>
                      </a:cubicBezTo>
                      <a:cubicBezTo>
                        <a:pt x="417060" y="91186"/>
                        <a:pt x="422029" y="112757"/>
                        <a:pt x="421483" y="179892"/>
                      </a:cubicBezTo>
                      <a:lnTo>
                        <a:pt x="421483" y="189466"/>
                      </a:lnTo>
                      <a:cubicBezTo>
                        <a:pt x="421483" y="189466"/>
                        <a:pt x="415848" y="178196"/>
                        <a:pt x="415848" y="178196"/>
                      </a:cubicBezTo>
                      <a:cubicBezTo>
                        <a:pt x="395793" y="167713"/>
                        <a:pt x="373192" y="152202"/>
                        <a:pt x="349319" y="135721"/>
                      </a:cubicBezTo>
                      <a:cubicBezTo>
                        <a:pt x="290848" y="95488"/>
                        <a:pt x="224621" y="49863"/>
                        <a:pt x="171785" y="63193"/>
                      </a:cubicBezTo>
                      <a:cubicBezTo>
                        <a:pt x="73748" y="87854"/>
                        <a:pt x="17883" y="191829"/>
                        <a:pt x="7461" y="277990"/>
                      </a:cubicBezTo>
                      <a:cubicBezTo>
                        <a:pt x="-2173" y="357486"/>
                        <a:pt x="10127" y="477882"/>
                        <a:pt x="59812" y="554348"/>
                      </a:cubicBezTo>
                      <a:cubicBezTo>
                        <a:pt x="101014" y="617727"/>
                        <a:pt x="159001" y="640085"/>
                        <a:pt x="232074" y="620757"/>
                      </a:cubicBezTo>
                      <a:cubicBezTo>
                        <a:pt x="303511" y="601852"/>
                        <a:pt x="362346" y="556651"/>
                        <a:pt x="389491" y="499937"/>
                      </a:cubicBezTo>
                      <a:cubicBezTo>
                        <a:pt x="419423" y="437285"/>
                        <a:pt x="387188" y="343005"/>
                        <a:pt x="338412" y="300591"/>
                      </a:cubicBezTo>
                      <a:lnTo>
                        <a:pt x="334353" y="297076"/>
                      </a:lnTo>
                      <a:lnTo>
                        <a:pt x="339745" y="296652"/>
                      </a:lnTo>
                      <a:cubicBezTo>
                        <a:pt x="355075" y="295440"/>
                        <a:pt x="371253" y="291563"/>
                        <a:pt x="386886" y="287806"/>
                      </a:cubicBezTo>
                      <a:cubicBezTo>
                        <a:pt x="401549" y="284292"/>
                        <a:pt x="416757" y="280656"/>
                        <a:pt x="431360" y="279141"/>
                      </a:cubicBezTo>
                      <a:lnTo>
                        <a:pt x="431784" y="279141"/>
                      </a:lnTo>
                      <a:cubicBezTo>
                        <a:pt x="431784" y="279141"/>
                        <a:pt x="501767" y="297076"/>
                        <a:pt x="501767" y="297076"/>
                      </a:cubicBezTo>
                      <a:cubicBezTo>
                        <a:pt x="504009" y="296955"/>
                        <a:pt x="519339" y="295622"/>
                        <a:pt x="527276" y="283322"/>
                      </a:cubicBezTo>
                      <a:cubicBezTo>
                        <a:pt x="535214" y="271022"/>
                        <a:pt x="533881" y="251936"/>
                        <a:pt x="523217" y="226548"/>
                      </a:cubicBezTo>
                      <a:cubicBezTo>
                        <a:pt x="511462" y="198615"/>
                        <a:pt x="510189" y="166805"/>
                        <a:pt x="519521" y="137054"/>
                      </a:cubicBezTo>
                      <a:cubicBezTo>
                        <a:pt x="526428" y="114999"/>
                        <a:pt x="529155" y="94822"/>
                        <a:pt x="527579" y="77008"/>
                      </a:cubicBezTo>
                      <a:lnTo>
                        <a:pt x="527579" y="76644"/>
                      </a:lnTo>
                      <a:cubicBezTo>
                        <a:pt x="527579" y="76644"/>
                        <a:pt x="527579" y="76281"/>
                        <a:pt x="527579" y="76281"/>
                      </a:cubicBezTo>
                      <a:cubicBezTo>
                        <a:pt x="527700" y="75796"/>
                        <a:pt x="538849" y="25565"/>
                        <a:pt x="526186" y="9751"/>
                      </a:cubicBezTo>
                      <a:cubicBezTo>
                        <a:pt x="523822" y="6782"/>
                        <a:pt x="520733" y="5328"/>
                        <a:pt x="516915" y="5328"/>
                      </a:cubicBezTo>
                      <a:cubicBezTo>
                        <a:pt x="512492" y="5328"/>
                        <a:pt x="509159" y="6661"/>
                        <a:pt x="506736" y="9266"/>
                      </a:cubicBezTo>
                      <a:cubicBezTo>
                        <a:pt x="499889" y="16719"/>
                        <a:pt x="501283" y="33382"/>
                        <a:pt x="502192" y="44409"/>
                      </a:cubicBezTo>
                      <a:cubicBezTo>
                        <a:pt x="502858" y="52711"/>
                        <a:pt x="503100" y="56104"/>
                        <a:pt x="501343" y="57861"/>
                      </a:cubicBezTo>
                      <a:cubicBezTo>
                        <a:pt x="500677" y="58527"/>
                        <a:pt x="499828" y="58830"/>
                        <a:pt x="498919" y="58770"/>
                      </a:cubicBezTo>
                      <a:cubicBezTo>
                        <a:pt x="498798" y="58770"/>
                        <a:pt x="498677" y="58770"/>
                        <a:pt x="498556" y="58770"/>
                      </a:cubicBezTo>
                      <a:cubicBezTo>
                        <a:pt x="494557" y="58164"/>
                        <a:pt x="494557" y="51256"/>
                        <a:pt x="494618" y="36714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8" name="Graphic 174">
              <a:extLst>
                <a:ext uri="{FF2B5EF4-FFF2-40B4-BE49-F238E27FC236}">
                  <a16:creationId xmlns:a16="http://schemas.microsoft.com/office/drawing/2014/main" id="{86A22FDA-E9CB-3F13-054C-6C6CFF9A98F4}"/>
                </a:ext>
              </a:extLst>
            </p:cNvPr>
            <p:cNvGrpSpPr/>
            <p:nvPr/>
          </p:nvGrpSpPr>
          <p:grpSpPr>
            <a:xfrm>
              <a:off x="6362663" y="3697122"/>
              <a:ext cx="509198" cy="601378"/>
              <a:chOff x="6362663" y="3697122"/>
              <a:chExt cx="509198" cy="601378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21EB217-5ACF-A444-23BF-E1BC40E2630E}"/>
                  </a:ext>
                </a:extLst>
              </p:cNvPr>
              <p:cNvSpPr/>
              <p:nvPr/>
            </p:nvSpPr>
            <p:spPr>
              <a:xfrm>
                <a:off x="6370964" y="3701777"/>
                <a:ext cx="500897" cy="596724"/>
              </a:xfrm>
              <a:custGeom>
                <a:avLst/>
                <a:gdLst>
                  <a:gd name="connsiteX0" fmla="*/ 17814 w 500897"/>
                  <a:gd name="connsiteY0" fmla="*/ 22073 h 596724"/>
                  <a:gd name="connsiteX1" fmla="*/ 0 w 500897"/>
                  <a:gd name="connsiteY1" fmla="*/ 596724 h 596724"/>
                  <a:gd name="connsiteX2" fmla="*/ 396754 w 500897"/>
                  <a:gd name="connsiteY2" fmla="*/ 521469 h 596724"/>
                  <a:gd name="connsiteX3" fmla="*/ 17753 w 500897"/>
                  <a:gd name="connsiteY3" fmla="*/ 22073 h 59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897" h="596724">
                    <a:moveTo>
                      <a:pt x="17814" y="22073"/>
                    </a:moveTo>
                    <a:cubicBezTo>
                      <a:pt x="17814" y="22073"/>
                      <a:pt x="70225" y="527589"/>
                      <a:pt x="0" y="596724"/>
                    </a:cubicBezTo>
                    <a:cubicBezTo>
                      <a:pt x="0" y="596724"/>
                      <a:pt x="319742" y="596603"/>
                      <a:pt x="396754" y="521469"/>
                    </a:cubicBezTo>
                    <a:cubicBezTo>
                      <a:pt x="473766" y="446336"/>
                      <a:pt x="717647" y="-117348"/>
                      <a:pt x="17753" y="2207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FEA39DD-1DC4-54A4-CFAE-63ECB4BA2EDB}"/>
                  </a:ext>
                </a:extLst>
              </p:cNvPr>
              <p:cNvSpPr/>
              <p:nvPr/>
            </p:nvSpPr>
            <p:spPr>
              <a:xfrm>
                <a:off x="6362663" y="3697122"/>
                <a:ext cx="501757" cy="584776"/>
              </a:xfrm>
              <a:custGeom>
                <a:avLst/>
                <a:gdLst>
                  <a:gd name="connsiteX0" fmla="*/ 19450 w 501757"/>
                  <a:gd name="connsiteY0" fmla="*/ 22184 h 584776"/>
                  <a:gd name="connsiteX1" fmla="*/ 0 w 501757"/>
                  <a:gd name="connsiteY1" fmla="*/ 584777 h 584776"/>
                  <a:gd name="connsiteX2" fmla="*/ 396814 w 501757"/>
                  <a:gd name="connsiteY2" fmla="*/ 509946 h 584776"/>
                  <a:gd name="connsiteX3" fmla="*/ 19450 w 501757"/>
                  <a:gd name="connsiteY3" fmla="*/ 22184 h 5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757" h="584776">
                    <a:moveTo>
                      <a:pt x="19450" y="22184"/>
                    </a:moveTo>
                    <a:cubicBezTo>
                      <a:pt x="19450" y="22184"/>
                      <a:pt x="70347" y="516914"/>
                      <a:pt x="0" y="584777"/>
                    </a:cubicBezTo>
                    <a:cubicBezTo>
                      <a:pt x="0" y="584777"/>
                      <a:pt x="319621" y="583686"/>
                      <a:pt x="396814" y="509946"/>
                    </a:cubicBezTo>
                    <a:cubicBezTo>
                      <a:pt x="474008" y="436145"/>
                      <a:pt x="719404" y="-116329"/>
                      <a:pt x="19450" y="2218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" name="Graphic 174">
              <a:extLst>
                <a:ext uri="{FF2B5EF4-FFF2-40B4-BE49-F238E27FC236}">
                  <a16:creationId xmlns:a16="http://schemas.microsoft.com/office/drawing/2014/main" id="{1184B7A3-4908-2352-AADE-DDC20689C89D}"/>
                </a:ext>
              </a:extLst>
            </p:cNvPr>
            <p:cNvGrpSpPr/>
            <p:nvPr/>
          </p:nvGrpSpPr>
          <p:grpSpPr>
            <a:xfrm>
              <a:off x="5666814" y="3860360"/>
              <a:ext cx="605131" cy="492845"/>
              <a:chOff x="5666814" y="3860360"/>
              <a:chExt cx="605131" cy="492845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6785C3-942B-A630-3D83-4F24224B0C63}"/>
                  </a:ext>
                </a:extLst>
              </p:cNvPr>
              <p:cNvSpPr/>
              <p:nvPr/>
            </p:nvSpPr>
            <p:spPr>
              <a:xfrm>
                <a:off x="5676356" y="3875508"/>
                <a:ext cx="595589" cy="477697"/>
              </a:xfrm>
              <a:custGeom>
                <a:avLst/>
                <a:gdLst>
                  <a:gd name="connsiteX0" fmla="*/ 522588 w 595589"/>
                  <a:gd name="connsiteY0" fmla="*/ 30117 h 477697"/>
                  <a:gd name="connsiteX1" fmla="*/ 521074 w 595589"/>
                  <a:gd name="connsiteY1" fmla="*/ 34844 h 477697"/>
                  <a:gd name="connsiteX2" fmla="*/ 525982 w 595589"/>
                  <a:gd name="connsiteY2" fmla="*/ 28179 h 477697"/>
                  <a:gd name="connsiteX3" fmla="*/ 531496 w 595589"/>
                  <a:gd name="connsiteY3" fmla="*/ 21514 h 477697"/>
                  <a:gd name="connsiteX4" fmla="*/ 542705 w 595589"/>
                  <a:gd name="connsiteY4" fmla="*/ 11334 h 477697"/>
                  <a:gd name="connsiteX5" fmla="*/ 555247 w 595589"/>
                  <a:gd name="connsiteY5" fmla="*/ 14606 h 477697"/>
                  <a:gd name="connsiteX6" fmla="*/ 554217 w 595589"/>
                  <a:gd name="connsiteY6" fmla="*/ 27876 h 477697"/>
                  <a:gd name="connsiteX7" fmla="*/ 543371 w 595589"/>
                  <a:gd name="connsiteY7" fmla="*/ 50779 h 477697"/>
                  <a:gd name="connsiteX8" fmla="*/ 577969 w 595589"/>
                  <a:gd name="connsiteY8" fmla="*/ 39206 h 477697"/>
                  <a:gd name="connsiteX9" fmla="*/ 563064 w 595589"/>
                  <a:gd name="connsiteY9" fmla="*/ 80469 h 477697"/>
                  <a:gd name="connsiteX10" fmla="*/ 573970 w 595589"/>
                  <a:gd name="connsiteY10" fmla="*/ 73259 h 477697"/>
                  <a:gd name="connsiteX11" fmla="*/ 587846 w 595589"/>
                  <a:gd name="connsiteY11" fmla="*/ 70108 h 477697"/>
                  <a:gd name="connsiteX12" fmla="*/ 595298 w 595589"/>
                  <a:gd name="connsiteY12" fmla="*/ 76955 h 477697"/>
                  <a:gd name="connsiteX13" fmla="*/ 594329 w 595589"/>
                  <a:gd name="connsiteY13" fmla="*/ 84408 h 477697"/>
                  <a:gd name="connsiteX14" fmla="*/ 579363 w 595589"/>
                  <a:gd name="connsiteY14" fmla="*/ 102767 h 477697"/>
                  <a:gd name="connsiteX15" fmla="*/ 540342 w 595589"/>
                  <a:gd name="connsiteY15" fmla="*/ 145969 h 477697"/>
                  <a:gd name="connsiteX16" fmla="*/ 507319 w 595589"/>
                  <a:gd name="connsiteY16" fmla="*/ 199229 h 477697"/>
                  <a:gd name="connsiteX17" fmla="*/ 300096 w 595589"/>
                  <a:gd name="connsiteY17" fmla="*/ 473830 h 477697"/>
                  <a:gd name="connsiteX18" fmla="*/ 15073 w 595589"/>
                  <a:gd name="connsiteY18" fmla="*/ 354101 h 477697"/>
                  <a:gd name="connsiteX19" fmla="*/ 14346 w 595589"/>
                  <a:gd name="connsiteY19" fmla="*/ 262062 h 477697"/>
                  <a:gd name="connsiteX20" fmla="*/ 87299 w 595589"/>
                  <a:gd name="connsiteY20" fmla="*/ 241703 h 477697"/>
                  <a:gd name="connsiteX21" fmla="*/ 270103 w 595589"/>
                  <a:gd name="connsiteY21" fmla="*/ 273938 h 477697"/>
                  <a:gd name="connsiteX22" fmla="*/ 399830 w 595589"/>
                  <a:gd name="connsiteY22" fmla="*/ 139970 h 477697"/>
                  <a:gd name="connsiteX23" fmla="*/ 420128 w 595589"/>
                  <a:gd name="connsiteY23" fmla="*/ 106948 h 477697"/>
                  <a:gd name="connsiteX24" fmla="*/ 422007 w 595589"/>
                  <a:gd name="connsiteY24" fmla="*/ 54960 h 477697"/>
                  <a:gd name="connsiteX25" fmla="*/ 423946 w 595589"/>
                  <a:gd name="connsiteY25" fmla="*/ 43872 h 477697"/>
                  <a:gd name="connsiteX26" fmla="*/ 432247 w 595589"/>
                  <a:gd name="connsiteY26" fmla="*/ 36904 h 477697"/>
                  <a:gd name="connsiteX27" fmla="*/ 443092 w 595589"/>
                  <a:gd name="connsiteY27" fmla="*/ 43508 h 477697"/>
                  <a:gd name="connsiteX28" fmla="*/ 447758 w 595589"/>
                  <a:gd name="connsiteY28" fmla="*/ 56111 h 477697"/>
                  <a:gd name="connsiteX29" fmla="*/ 452060 w 595589"/>
                  <a:gd name="connsiteY29" fmla="*/ 62595 h 477697"/>
                  <a:gd name="connsiteX30" fmla="*/ 463936 w 595589"/>
                  <a:gd name="connsiteY30" fmla="*/ 60716 h 477697"/>
                  <a:gd name="connsiteX31" fmla="*/ 484113 w 595589"/>
                  <a:gd name="connsiteY31" fmla="*/ 34177 h 477697"/>
                  <a:gd name="connsiteX32" fmla="*/ 510773 w 595589"/>
                  <a:gd name="connsiteY32" fmla="*/ 5820 h 477697"/>
                  <a:gd name="connsiteX33" fmla="*/ 522831 w 595589"/>
                  <a:gd name="connsiteY33" fmla="*/ 4 h 477697"/>
                  <a:gd name="connsiteX34" fmla="*/ 528769 w 595589"/>
                  <a:gd name="connsiteY34" fmla="*/ 3154 h 477697"/>
                  <a:gd name="connsiteX35" fmla="*/ 529254 w 595589"/>
                  <a:gd name="connsiteY35" fmla="*/ 12182 h 477697"/>
                  <a:gd name="connsiteX36" fmla="*/ 525861 w 595589"/>
                  <a:gd name="connsiteY36" fmla="*/ 22301 h 477697"/>
                  <a:gd name="connsiteX37" fmla="*/ 522649 w 595589"/>
                  <a:gd name="connsiteY37" fmla="*/ 30178 h 47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95589" h="477697">
                    <a:moveTo>
                      <a:pt x="522588" y="30117"/>
                    </a:moveTo>
                    <a:cubicBezTo>
                      <a:pt x="522043" y="31693"/>
                      <a:pt x="521498" y="33268"/>
                      <a:pt x="521074" y="34844"/>
                    </a:cubicBezTo>
                    <a:cubicBezTo>
                      <a:pt x="521680" y="32662"/>
                      <a:pt x="524588" y="29936"/>
                      <a:pt x="525982" y="28179"/>
                    </a:cubicBezTo>
                    <a:cubicBezTo>
                      <a:pt x="527739" y="25937"/>
                      <a:pt x="529617" y="23695"/>
                      <a:pt x="531496" y="21514"/>
                    </a:cubicBezTo>
                    <a:cubicBezTo>
                      <a:pt x="534949" y="17636"/>
                      <a:pt x="537555" y="13334"/>
                      <a:pt x="542705" y="11334"/>
                    </a:cubicBezTo>
                    <a:cubicBezTo>
                      <a:pt x="547068" y="9638"/>
                      <a:pt x="552824" y="10546"/>
                      <a:pt x="555247" y="14606"/>
                    </a:cubicBezTo>
                    <a:cubicBezTo>
                      <a:pt x="557611" y="18545"/>
                      <a:pt x="555975" y="23634"/>
                      <a:pt x="554217" y="27876"/>
                    </a:cubicBezTo>
                    <a:cubicBezTo>
                      <a:pt x="550945" y="35692"/>
                      <a:pt x="547310" y="43327"/>
                      <a:pt x="543371" y="50779"/>
                    </a:cubicBezTo>
                    <a:cubicBezTo>
                      <a:pt x="549855" y="44417"/>
                      <a:pt x="572516" y="21877"/>
                      <a:pt x="577969" y="39206"/>
                    </a:cubicBezTo>
                    <a:cubicBezTo>
                      <a:pt x="581241" y="49689"/>
                      <a:pt x="567729" y="71502"/>
                      <a:pt x="563064" y="80469"/>
                    </a:cubicBezTo>
                    <a:cubicBezTo>
                      <a:pt x="564881" y="77076"/>
                      <a:pt x="570698" y="74834"/>
                      <a:pt x="573970" y="73259"/>
                    </a:cubicBezTo>
                    <a:cubicBezTo>
                      <a:pt x="578272" y="71199"/>
                      <a:pt x="582938" y="68836"/>
                      <a:pt x="587846" y="70108"/>
                    </a:cubicBezTo>
                    <a:cubicBezTo>
                      <a:pt x="591300" y="71017"/>
                      <a:pt x="594390" y="73562"/>
                      <a:pt x="595298" y="76955"/>
                    </a:cubicBezTo>
                    <a:cubicBezTo>
                      <a:pt x="595965" y="79439"/>
                      <a:pt x="595420" y="82105"/>
                      <a:pt x="594329" y="84408"/>
                    </a:cubicBezTo>
                    <a:cubicBezTo>
                      <a:pt x="590936" y="91679"/>
                      <a:pt x="584574" y="96890"/>
                      <a:pt x="579363" y="102767"/>
                    </a:cubicBezTo>
                    <a:cubicBezTo>
                      <a:pt x="566457" y="117248"/>
                      <a:pt x="553490" y="131669"/>
                      <a:pt x="540342" y="145969"/>
                    </a:cubicBezTo>
                    <a:cubicBezTo>
                      <a:pt x="523195" y="164631"/>
                      <a:pt x="511258" y="172750"/>
                      <a:pt x="507319" y="199229"/>
                    </a:cubicBezTo>
                    <a:cubicBezTo>
                      <a:pt x="491444" y="307021"/>
                      <a:pt x="419704" y="453471"/>
                      <a:pt x="300096" y="473830"/>
                    </a:cubicBezTo>
                    <a:cubicBezTo>
                      <a:pt x="193031" y="492068"/>
                      <a:pt x="75968" y="444746"/>
                      <a:pt x="15073" y="354101"/>
                    </a:cubicBezTo>
                    <a:cubicBezTo>
                      <a:pt x="-1165" y="329985"/>
                      <a:pt x="-8254" y="280300"/>
                      <a:pt x="14346" y="262062"/>
                    </a:cubicBezTo>
                    <a:cubicBezTo>
                      <a:pt x="34341" y="245884"/>
                      <a:pt x="61607" y="242430"/>
                      <a:pt x="87299" y="241703"/>
                    </a:cubicBezTo>
                    <a:cubicBezTo>
                      <a:pt x="149587" y="240007"/>
                      <a:pt x="212178" y="251035"/>
                      <a:pt x="270103" y="273938"/>
                    </a:cubicBezTo>
                    <a:cubicBezTo>
                      <a:pt x="297733" y="221708"/>
                      <a:pt x="355962" y="179476"/>
                      <a:pt x="399830" y="139970"/>
                    </a:cubicBezTo>
                    <a:cubicBezTo>
                      <a:pt x="410615" y="130215"/>
                      <a:pt x="419765" y="121611"/>
                      <a:pt x="420128" y="106948"/>
                    </a:cubicBezTo>
                    <a:cubicBezTo>
                      <a:pt x="420552" y="89618"/>
                      <a:pt x="421098" y="72289"/>
                      <a:pt x="422007" y="54960"/>
                    </a:cubicBezTo>
                    <a:cubicBezTo>
                      <a:pt x="422188" y="51203"/>
                      <a:pt x="422431" y="47326"/>
                      <a:pt x="423946" y="43872"/>
                    </a:cubicBezTo>
                    <a:cubicBezTo>
                      <a:pt x="425460" y="40418"/>
                      <a:pt x="428490" y="37328"/>
                      <a:pt x="432247" y="36904"/>
                    </a:cubicBezTo>
                    <a:cubicBezTo>
                      <a:pt x="436670" y="36359"/>
                      <a:pt x="440850" y="39630"/>
                      <a:pt x="443092" y="43508"/>
                    </a:cubicBezTo>
                    <a:cubicBezTo>
                      <a:pt x="445334" y="47386"/>
                      <a:pt x="446243" y="51870"/>
                      <a:pt x="447758" y="56111"/>
                    </a:cubicBezTo>
                    <a:cubicBezTo>
                      <a:pt x="448667" y="58596"/>
                      <a:pt x="449879" y="61080"/>
                      <a:pt x="452060" y="62595"/>
                    </a:cubicBezTo>
                    <a:cubicBezTo>
                      <a:pt x="455635" y="65018"/>
                      <a:pt x="460785" y="63685"/>
                      <a:pt x="463936" y="60716"/>
                    </a:cubicBezTo>
                    <a:cubicBezTo>
                      <a:pt x="471813" y="53385"/>
                      <a:pt x="477266" y="42478"/>
                      <a:pt x="484113" y="34177"/>
                    </a:cubicBezTo>
                    <a:cubicBezTo>
                      <a:pt x="492353" y="24180"/>
                      <a:pt x="501260" y="14667"/>
                      <a:pt x="510773" y="5820"/>
                    </a:cubicBezTo>
                    <a:cubicBezTo>
                      <a:pt x="513863" y="2912"/>
                      <a:pt x="518347" y="-118"/>
                      <a:pt x="522831" y="4"/>
                    </a:cubicBezTo>
                    <a:cubicBezTo>
                      <a:pt x="525133" y="64"/>
                      <a:pt x="527496" y="1215"/>
                      <a:pt x="528769" y="3154"/>
                    </a:cubicBezTo>
                    <a:cubicBezTo>
                      <a:pt x="530465" y="5760"/>
                      <a:pt x="529981" y="9153"/>
                      <a:pt x="529254" y="12182"/>
                    </a:cubicBezTo>
                    <a:cubicBezTo>
                      <a:pt x="528405" y="15636"/>
                      <a:pt x="527254" y="19029"/>
                      <a:pt x="525861" y="22301"/>
                    </a:cubicBezTo>
                    <a:cubicBezTo>
                      <a:pt x="524709" y="24907"/>
                      <a:pt x="523618" y="27512"/>
                      <a:pt x="522649" y="3017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" name="Graphic 174">
                <a:extLst>
                  <a:ext uri="{FF2B5EF4-FFF2-40B4-BE49-F238E27FC236}">
                    <a16:creationId xmlns:a16="http://schemas.microsoft.com/office/drawing/2014/main" id="{721D05E5-0727-2C15-1EB5-AB0FC919B7B9}"/>
                  </a:ext>
                </a:extLst>
              </p:cNvPr>
              <p:cNvGrpSpPr/>
              <p:nvPr/>
            </p:nvGrpSpPr>
            <p:grpSpPr>
              <a:xfrm>
                <a:off x="5666814" y="3860360"/>
                <a:ext cx="600404" cy="482593"/>
                <a:chOff x="5666814" y="3860360"/>
                <a:chExt cx="600404" cy="482593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8D6F7EC1-CCE1-1C7D-EAA8-2897A9ED4B34}"/>
                    </a:ext>
                  </a:extLst>
                </p:cNvPr>
                <p:cNvSpPr/>
                <p:nvPr/>
              </p:nvSpPr>
              <p:spPr>
                <a:xfrm>
                  <a:off x="5669267" y="3862783"/>
                  <a:ext cx="595589" cy="477697"/>
                </a:xfrm>
                <a:custGeom>
                  <a:avLst/>
                  <a:gdLst>
                    <a:gd name="connsiteX0" fmla="*/ 522588 w 595589"/>
                    <a:gd name="connsiteY0" fmla="*/ 30118 h 477697"/>
                    <a:gd name="connsiteX1" fmla="*/ 521074 w 595589"/>
                    <a:gd name="connsiteY1" fmla="*/ 34844 h 477697"/>
                    <a:gd name="connsiteX2" fmla="*/ 525982 w 595589"/>
                    <a:gd name="connsiteY2" fmla="*/ 28179 h 477697"/>
                    <a:gd name="connsiteX3" fmla="*/ 531495 w 595589"/>
                    <a:gd name="connsiteY3" fmla="*/ 21514 h 477697"/>
                    <a:gd name="connsiteX4" fmla="*/ 542705 w 595589"/>
                    <a:gd name="connsiteY4" fmla="*/ 11334 h 477697"/>
                    <a:gd name="connsiteX5" fmla="*/ 555247 w 595589"/>
                    <a:gd name="connsiteY5" fmla="*/ 14606 h 477697"/>
                    <a:gd name="connsiteX6" fmla="*/ 554217 w 595589"/>
                    <a:gd name="connsiteY6" fmla="*/ 27876 h 477697"/>
                    <a:gd name="connsiteX7" fmla="*/ 543371 w 595589"/>
                    <a:gd name="connsiteY7" fmla="*/ 50779 h 477697"/>
                    <a:gd name="connsiteX8" fmla="*/ 577969 w 595589"/>
                    <a:gd name="connsiteY8" fmla="*/ 39206 h 477697"/>
                    <a:gd name="connsiteX9" fmla="*/ 563064 w 595589"/>
                    <a:gd name="connsiteY9" fmla="*/ 80469 h 477697"/>
                    <a:gd name="connsiteX10" fmla="*/ 573970 w 595589"/>
                    <a:gd name="connsiteY10" fmla="*/ 73259 h 477697"/>
                    <a:gd name="connsiteX11" fmla="*/ 587846 w 595589"/>
                    <a:gd name="connsiteY11" fmla="*/ 70108 h 477697"/>
                    <a:gd name="connsiteX12" fmla="*/ 595298 w 595589"/>
                    <a:gd name="connsiteY12" fmla="*/ 76955 h 477697"/>
                    <a:gd name="connsiteX13" fmla="*/ 594329 w 595589"/>
                    <a:gd name="connsiteY13" fmla="*/ 84408 h 477697"/>
                    <a:gd name="connsiteX14" fmla="*/ 579363 w 595589"/>
                    <a:gd name="connsiteY14" fmla="*/ 102767 h 477697"/>
                    <a:gd name="connsiteX15" fmla="*/ 540342 w 595589"/>
                    <a:gd name="connsiteY15" fmla="*/ 145969 h 477697"/>
                    <a:gd name="connsiteX16" fmla="*/ 507319 w 595589"/>
                    <a:gd name="connsiteY16" fmla="*/ 199229 h 477697"/>
                    <a:gd name="connsiteX17" fmla="*/ 300096 w 595589"/>
                    <a:gd name="connsiteY17" fmla="*/ 473830 h 477697"/>
                    <a:gd name="connsiteX18" fmla="*/ 15073 w 595589"/>
                    <a:gd name="connsiteY18" fmla="*/ 354101 h 477697"/>
                    <a:gd name="connsiteX19" fmla="*/ 14346 w 595589"/>
                    <a:gd name="connsiteY19" fmla="*/ 262062 h 477697"/>
                    <a:gd name="connsiteX20" fmla="*/ 87298 w 595589"/>
                    <a:gd name="connsiteY20" fmla="*/ 241703 h 477697"/>
                    <a:gd name="connsiteX21" fmla="*/ 270103 w 595589"/>
                    <a:gd name="connsiteY21" fmla="*/ 273938 h 477697"/>
                    <a:gd name="connsiteX22" fmla="*/ 399830 w 595589"/>
                    <a:gd name="connsiteY22" fmla="*/ 139970 h 477697"/>
                    <a:gd name="connsiteX23" fmla="*/ 420128 w 595589"/>
                    <a:gd name="connsiteY23" fmla="*/ 106948 h 477697"/>
                    <a:gd name="connsiteX24" fmla="*/ 422006 w 595589"/>
                    <a:gd name="connsiteY24" fmla="*/ 54960 h 477697"/>
                    <a:gd name="connsiteX25" fmla="*/ 423945 w 595589"/>
                    <a:gd name="connsiteY25" fmla="*/ 43872 h 477697"/>
                    <a:gd name="connsiteX26" fmla="*/ 432246 w 595589"/>
                    <a:gd name="connsiteY26" fmla="*/ 36904 h 477697"/>
                    <a:gd name="connsiteX27" fmla="*/ 443092 w 595589"/>
                    <a:gd name="connsiteY27" fmla="*/ 43508 h 477697"/>
                    <a:gd name="connsiteX28" fmla="*/ 447758 w 595589"/>
                    <a:gd name="connsiteY28" fmla="*/ 56111 h 477697"/>
                    <a:gd name="connsiteX29" fmla="*/ 452060 w 595589"/>
                    <a:gd name="connsiteY29" fmla="*/ 62595 h 477697"/>
                    <a:gd name="connsiteX30" fmla="*/ 463936 w 595589"/>
                    <a:gd name="connsiteY30" fmla="*/ 60716 h 477697"/>
                    <a:gd name="connsiteX31" fmla="*/ 484113 w 595589"/>
                    <a:gd name="connsiteY31" fmla="*/ 34177 h 477697"/>
                    <a:gd name="connsiteX32" fmla="*/ 510773 w 595589"/>
                    <a:gd name="connsiteY32" fmla="*/ 5820 h 477697"/>
                    <a:gd name="connsiteX33" fmla="*/ 522831 w 595589"/>
                    <a:gd name="connsiteY33" fmla="*/ 4 h 477697"/>
                    <a:gd name="connsiteX34" fmla="*/ 528769 w 595589"/>
                    <a:gd name="connsiteY34" fmla="*/ 3154 h 477697"/>
                    <a:gd name="connsiteX35" fmla="*/ 529253 w 595589"/>
                    <a:gd name="connsiteY35" fmla="*/ 12182 h 477697"/>
                    <a:gd name="connsiteX36" fmla="*/ 525860 w 595589"/>
                    <a:gd name="connsiteY36" fmla="*/ 22301 h 477697"/>
                    <a:gd name="connsiteX37" fmla="*/ 522649 w 595589"/>
                    <a:gd name="connsiteY37" fmla="*/ 30178 h 47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95589" h="477697">
                      <a:moveTo>
                        <a:pt x="522588" y="30118"/>
                      </a:moveTo>
                      <a:cubicBezTo>
                        <a:pt x="522043" y="31693"/>
                        <a:pt x="521498" y="33268"/>
                        <a:pt x="521074" y="34844"/>
                      </a:cubicBezTo>
                      <a:cubicBezTo>
                        <a:pt x="521679" y="32662"/>
                        <a:pt x="524588" y="29936"/>
                        <a:pt x="525982" y="28179"/>
                      </a:cubicBezTo>
                      <a:cubicBezTo>
                        <a:pt x="527739" y="25937"/>
                        <a:pt x="529617" y="23695"/>
                        <a:pt x="531495" y="21514"/>
                      </a:cubicBezTo>
                      <a:cubicBezTo>
                        <a:pt x="534949" y="17636"/>
                        <a:pt x="537554" y="13334"/>
                        <a:pt x="542705" y="11334"/>
                      </a:cubicBezTo>
                      <a:cubicBezTo>
                        <a:pt x="547067" y="9638"/>
                        <a:pt x="552824" y="10546"/>
                        <a:pt x="555247" y="14606"/>
                      </a:cubicBezTo>
                      <a:cubicBezTo>
                        <a:pt x="557610" y="18545"/>
                        <a:pt x="555975" y="23634"/>
                        <a:pt x="554217" y="27876"/>
                      </a:cubicBezTo>
                      <a:cubicBezTo>
                        <a:pt x="550945" y="35692"/>
                        <a:pt x="547310" y="43327"/>
                        <a:pt x="543371" y="50779"/>
                      </a:cubicBezTo>
                      <a:cubicBezTo>
                        <a:pt x="549855" y="44417"/>
                        <a:pt x="572516" y="21877"/>
                        <a:pt x="577969" y="39206"/>
                      </a:cubicBezTo>
                      <a:cubicBezTo>
                        <a:pt x="581241" y="49689"/>
                        <a:pt x="567729" y="71502"/>
                        <a:pt x="563064" y="80469"/>
                      </a:cubicBezTo>
                      <a:cubicBezTo>
                        <a:pt x="564881" y="77076"/>
                        <a:pt x="570698" y="74834"/>
                        <a:pt x="573970" y="73259"/>
                      </a:cubicBezTo>
                      <a:cubicBezTo>
                        <a:pt x="578272" y="71199"/>
                        <a:pt x="582938" y="68836"/>
                        <a:pt x="587846" y="70108"/>
                      </a:cubicBezTo>
                      <a:cubicBezTo>
                        <a:pt x="591299" y="71017"/>
                        <a:pt x="594389" y="73562"/>
                        <a:pt x="595298" y="76955"/>
                      </a:cubicBezTo>
                      <a:cubicBezTo>
                        <a:pt x="595965" y="79439"/>
                        <a:pt x="595420" y="82105"/>
                        <a:pt x="594329" y="84408"/>
                      </a:cubicBezTo>
                      <a:cubicBezTo>
                        <a:pt x="590936" y="91679"/>
                        <a:pt x="584574" y="96890"/>
                        <a:pt x="579363" y="102767"/>
                      </a:cubicBezTo>
                      <a:cubicBezTo>
                        <a:pt x="566457" y="117248"/>
                        <a:pt x="553490" y="131669"/>
                        <a:pt x="540342" y="145969"/>
                      </a:cubicBezTo>
                      <a:cubicBezTo>
                        <a:pt x="523194" y="164631"/>
                        <a:pt x="511258" y="172750"/>
                        <a:pt x="507319" y="199229"/>
                      </a:cubicBezTo>
                      <a:cubicBezTo>
                        <a:pt x="491444" y="307021"/>
                        <a:pt x="419704" y="453471"/>
                        <a:pt x="300096" y="473830"/>
                      </a:cubicBezTo>
                      <a:cubicBezTo>
                        <a:pt x="193031" y="492068"/>
                        <a:pt x="75968" y="444746"/>
                        <a:pt x="15073" y="354101"/>
                      </a:cubicBezTo>
                      <a:cubicBezTo>
                        <a:pt x="-1165" y="329985"/>
                        <a:pt x="-8254" y="280300"/>
                        <a:pt x="14346" y="262062"/>
                      </a:cubicBezTo>
                      <a:cubicBezTo>
                        <a:pt x="34341" y="245884"/>
                        <a:pt x="61607" y="242430"/>
                        <a:pt x="87298" y="241703"/>
                      </a:cubicBezTo>
                      <a:cubicBezTo>
                        <a:pt x="149587" y="240007"/>
                        <a:pt x="212178" y="251035"/>
                        <a:pt x="270103" y="273938"/>
                      </a:cubicBezTo>
                      <a:cubicBezTo>
                        <a:pt x="297733" y="221708"/>
                        <a:pt x="355962" y="179476"/>
                        <a:pt x="399830" y="139970"/>
                      </a:cubicBezTo>
                      <a:cubicBezTo>
                        <a:pt x="410615" y="130215"/>
                        <a:pt x="419764" y="121611"/>
                        <a:pt x="420128" y="106948"/>
                      </a:cubicBezTo>
                      <a:cubicBezTo>
                        <a:pt x="420552" y="89618"/>
                        <a:pt x="421098" y="72289"/>
                        <a:pt x="422006" y="54960"/>
                      </a:cubicBezTo>
                      <a:cubicBezTo>
                        <a:pt x="422188" y="51203"/>
                        <a:pt x="422430" y="47326"/>
                        <a:pt x="423945" y="43872"/>
                      </a:cubicBezTo>
                      <a:cubicBezTo>
                        <a:pt x="425460" y="40418"/>
                        <a:pt x="428490" y="37328"/>
                        <a:pt x="432246" y="36904"/>
                      </a:cubicBezTo>
                      <a:cubicBezTo>
                        <a:pt x="436670" y="36359"/>
                        <a:pt x="440850" y="39630"/>
                        <a:pt x="443092" y="43508"/>
                      </a:cubicBezTo>
                      <a:cubicBezTo>
                        <a:pt x="445334" y="47386"/>
                        <a:pt x="446243" y="51870"/>
                        <a:pt x="447758" y="56111"/>
                      </a:cubicBezTo>
                      <a:cubicBezTo>
                        <a:pt x="448667" y="58596"/>
                        <a:pt x="449879" y="61080"/>
                        <a:pt x="452060" y="62595"/>
                      </a:cubicBezTo>
                      <a:cubicBezTo>
                        <a:pt x="455635" y="65018"/>
                        <a:pt x="460785" y="63685"/>
                        <a:pt x="463936" y="60716"/>
                      </a:cubicBezTo>
                      <a:cubicBezTo>
                        <a:pt x="471813" y="53385"/>
                        <a:pt x="477266" y="42478"/>
                        <a:pt x="484113" y="34177"/>
                      </a:cubicBezTo>
                      <a:cubicBezTo>
                        <a:pt x="492353" y="24180"/>
                        <a:pt x="501260" y="14667"/>
                        <a:pt x="510773" y="5820"/>
                      </a:cubicBezTo>
                      <a:cubicBezTo>
                        <a:pt x="513863" y="2912"/>
                        <a:pt x="518347" y="-118"/>
                        <a:pt x="522831" y="4"/>
                      </a:cubicBezTo>
                      <a:cubicBezTo>
                        <a:pt x="525133" y="64"/>
                        <a:pt x="527496" y="1215"/>
                        <a:pt x="528769" y="3154"/>
                      </a:cubicBezTo>
                      <a:cubicBezTo>
                        <a:pt x="530465" y="5760"/>
                        <a:pt x="529980" y="9153"/>
                        <a:pt x="529253" y="12182"/>
                      </a:cubicBezTo>
                      <a:cubicBezTo>
                        <a:pt x="528405" y="15636"/>
                        <a:pt x="527254" y="19029"/>
                        <a:pt x="525860" y="22301"/>
                      </a:cubicBezTo>
                      <a:cubicBezTo>
                        <a:pt x="524709" y="24907"/>
                        <a:pt x="523618" y="27512"/>
                        <a:pt x="522649" y="30178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AF7D9ECC-9A8B-18E0-68C9-BEC6C8EEEDE0}"/>
                    </a:ext>
                  </a:extLst>
                </p:cNvPr>
                <p:cNvSpPr/>
                <p:nvPr/>
              </p:nvSpPr>
              <p:spPr>
                <a:xfrm>
                  <a:off x="5666814" y="3860360"/>
                  <a:ext cx="600404" cy="482593"/>
                </a:xfrm>
                <a:custGeom>
                  <a:avLst/>
                  <a:gdLst>
                    <a:gd name="connsiteX0" fmla="*/ 533221 w 600404"/>
                    <a:gd name="connsiteY0" fmla="*/ 4184 h 482593"/>
                    <a:gd name="connsiteX1" fmla="*/ 534009 w 600404"/>
                    <a:gd name="connsiteY1" fmla="*/ 15090 h 482593"/>
                    <a:gd name="connsiteX2" fmla="*/ 531525 w 600404"/>
                    <a:gd name="connsiteY2" fmla="*/ 23088 h 482593"/>
                    <a:gd name="connsiteX3" fmla="*/ 532131 w 600404"/>
                    <a:gd name="connsiteY3" fmla="*/ 22422 h 482593"/>
                    <a:gd name="connsiteX4" fmla="*/ 534191 w 600404"/>
                    <a:gd name="connsiteY4" fmla="*/ 19998 h 482593"/>
                    <a:gd name="connsiteX5" fmla="*/ 544310 w 600404"/>
                    <a:gd name="connsiteY5" fmla="*/ 11576 h 482593"/>
                    <a:gd name="connsiteX6" fmla="*/ 559821 w 600404"/>
                    <a:gd name="connsiteY6" fmla="*/ 15878 h 482593"/>
                    <a:gd name="connsiteX7" fmla="*/ 558912 w 600404"/>
                    <a:gd name="connsiteY7" fmla="*/ 31329 h 482593"/>
                    <a:gd name="connsiteX8" fmla="*/ 553883 w 600404"/>
                    <a:gd name="connsiteY8" fmla="*/ 42659 h 482593"/>
                    <a:gd name="connsiteX9" fmla="*/ 575514 w 600404"/>
                    <a:gd name="connsiteY9" fmla="*/ 33207 h 482593"/>
                    <a:gd name="connsiteX10" fmla="*/ 582725 w 600404"/>
                    <a:gd name="connsiteY10" fmla="*/ 41024 h 482593"/>
                    <a:gd name="connsiteX11" fmla="*/ 572666 w 600404"/>
                    <a:gd name="connsiteY11" fmla="*/ 74834 h 482593"/>
                    <a:gd name="connsiteX12" fmla="*/ 573818 w 600404"/>
                    <a:gd name="connsiteY12" fmla="*/ 74288 h 482593"/>
                    <a:gd name="connsiteX13" fmla="*/ 575817 w 600404"/>
                    <a:gd name="connsiteY13" fmla="*/ 73379 h 482593"/>
                    <a:gd name="connsiteX14" fmla="*/ 590904 w 600404"/>
                    <a:gd name="connsiteY14" fmla="*/ 70289 h 482593"/>
                    <a:gd name="connsiteX15" fmla="*/ 600054 w 600404"/>
                    <a:gd name="connsiteY15" fmla="*/ 78893 h 482593"/>
                    <a:gd name="connsiteX16" fmla="*/ 598903 w 600404"/>
                    <a:gd name="connsiteY16" fmla="*/ 87982 h 482593"/>
                    <a:gd name="connsiteX17" fmla="*/ 587754 w 600404"/>
                    <a:gd name="connsiteY17" fmla="*/ 102463 h 482593"/>
                    <a:gd name="connsiteX18" fmla="*/ 583512 w 600404"/>
                    <a:gd name="connsiteY18" fmla="*/ 106947 h 482593"/>
                    <a:gd name="connsiteX19" fmla="*/ 544491 w 600404"/>
                    <a:gd name="connsiteY19" fmla="*/ 150149 h 482593"/>
                    <a:gd name="connsiteX20" fmla="*/ 536554 w 600404"/>
                    <a:gd name="connsiteY20" fmla="*/ 158571 h 482593"/>
                    <a:gd name="connsiteX21" fmla="*/ 512135 w 600404"/>
                    <a:gd name="connsiteY21" fmla="*/ 202137 h 482593"/>
                    <a:gd name="connsiteX22" fmla="*/ 302973 w 600404"/>
                    <a:gd name="connsiteY22" fmla="*/ 478737 h 482593"/>
                    <a:gd name="connsiteX23" fmla="*/ 15526 w 600404"/>
                    <a:gd name="connsiteY23" fmla="*/ 357978 h 482593"/>
                    <a:gd name="connsiteX24" fmla="*/ 15284 w 600404"/>
                    <a:gd name="connsiteY24" fmla="*/ 262728 h 482593"/>
                    <a:gd name="connsiteX25" fmla="*/ 89691 w 600404"/>
                    <a:gd name="connsiteY25" fmla="*/ 241824 h 482593"/>
                    <a:gd name="connsiteX26" fmla="*/ 271405 w 600404"/>
                    <a:gd name="connsiteY26" fmla="*/ 273453 h 482593"/>
                    <a:gd name="connsiteX27" fmla="*/ 371623 w 600404"/>
                    <a:gd name="connsiteY27" fmla="*/ 165903 h 482593"/>
                    <a:gd name="connsiteX28" fmla="*/ 400586 w 600404"/>
                    <a:gd name="connsiteY28" fmla="*/ 140697 h 482593"/>
                    <a:gd name="connsiteX29" fmla="*/ 420097 w 600404"/>
                    <a:gd name="connsiteY29" fmla="*/ 109432 h 482593"/>
                    <a:gd name="connsiteX30" fmla="*/ 421975 w 600404"/>
                    <a:gd name="connsiteY30" fmla="*/ 57383 h 482593"/>
                    <a:gd name="connsiteX31" fmla="*/ 424096 w 600404"/>
                    <a:gd name="connsiteY31" fmla="*/ 45447 h 482593"/>
                    <a:gd name="connsiteX32" fmla="*/ 434336 w 600404"/>
                    <a:gd name="connsiteY32" fmla="*/ 37024 h 482593"/>
                    <a:gd name="connsiteX33" fmla="*/ 447545 w 600404"/>
                    <a:gd name="connsiteY33" fmla="*/ 44780 h 482593"/>
                    <a:gd name="connsiteX34" fmla="*/ 451120 w 600404"/>
                    <a:gd name="connsiteY34" fmla="*/ 53869 h 482593"/>
                    <a:gd name="connsiteX35" fmla="*/ 452392 w 600404"/>
                    <a:gd name="connsiteY35" fmla="*/ 57807 h 482593"/>
                    <a:gd name="connsiteX36" fmla="*/ 455785 w 600404"/>
                    <a:gd name="connsiteY36" fmla="*/ 63079 h 482593"/>
                    <a:gd name="connsiteX37" fmla="*/ 464692 w 600404"/>
                    <a:gd name="connsiteY37" fmla="*/ 61443 h 482593"/>
                    <a:gd name="connsiteX38" fmla="*/ 476810 w 600404"/>
                    <a:gd name="connsiteY38" fmla="*/ 45992 h 482593"/>
                    <a:gd name="connsiteX39" fmla="*/ 484687 w 600404"/>
                    <a:gd name="connsiteY39" fmla="*/ 35085 h 482593"/>
                    <a:gd name="connsiteX40" fmla="*/ 511530 w 600404"/>
                    <a:gd name="connsiteY40" fmla="*/ 6486 h 482593"/>
                    <a:gd name="connsiteX41" fmla="*/ 525284 w 600404"/>
                    <a:gd name="connsiteY41" fmla="*/ 3 h 482593"/>
                    <a:gd name="connsiteX42" fmla="*/ 528435 w 600404"/>
                    <a:gd name="connsiteY42" fmla="*/ 609 h 482593"/>
                    <a:gd name="connsiteX43" fmla="*/ 533221 w 600404"/>
                    <a:gd name="connsiteY43" fmla="*/ 4305 h 482593"/>
                    <a:gd name="connsiteX44" fmla="*/ 453119 w 600404"/>
                    <a:gd name="connsiteY44" fmla="*/ 66957 h 482593"/>
                    <a:gd name="connsiteX45" fmla="*/ 447908 w 600404"/>
                    <a:gd name="connsiteY45" fmla="*/ 59322 h 482593"/>
                    <a:gd name="connsiteX46" fmla="*/ 446575 w 600404"/>
                    <a:gd name="connsiteY46" fmla="*/ 55202 h 482593"/>
                    <a:gd name="connsiteX47" fmla="*/ 443424 w 600404"/>
                    <a:gd name="connsiteY47" fmla="*/ 47143 h 482593"/>
                    <a:gd name="connsiteX48" fmla="*/ 434942 w 600404"/>
                    <a:gd name="connsiteY48" fmla="*/ 41751 h 482593"/>
                    <a:gd name="connsiteX49" fmla="*/ 428580 w 600404"/>
                    <a:gd name="connsiteY49" fmla="*/ 47264 h 482593"/>
                    <a:gd name="connsiteX50" fmla="*/ 426822 w 600404"/>
                    <a:gd name="connsiteY50" fmla="*/ 57565 h 482593"/>
                    <a:gd name="connsiteX51" fmla="*/ 424944 w 600404"/>
                    <a:gd name="connsiteY51" fmla="*/ 109492 h 482593"/>
                    <a:gd name="connsiteX52" fmla="*/ 403858 w 600404"/>
                    <a:gd name="connsiteY52" fmla="*/ 144272 h 482593"/>
                    <a:gd name="connsiteX53" fmla="*/ 374774 w 600404"/>
                    <a:gd name="connsiteY53" fmla="*/ 169538 h 482593"/>
                    <a:gd name="connsiteX54" fmla="*/ 274616 w 600404"/>
                    <a:gd name="connsiteY54" fmla="*/ 277573 h 482593"/>
                    <a:gd name="connsiteX55" fmla="*/ 273586 w 600404"/>
                    <a:gd name="connsiteY55" fmla="*/ 279512 h 482593"/>
                    <a:gd name="connsiteX56" fmla="*/ 271587 w 600404"/>
                    <a:gd name="connsiteY56" fmla="*/ 278724 h 482593"/>
                    <a:gd name="connsiteX57" fmla="*/ 89751 w 600404"/>
                    <a:gd name="connsiteY57" fmla="*/ 246611 h 482593"/>
                    <a:gd name="connsiteX58" fmla="*/ 18253 w 600404"/>
                    <a:gd name="connsiteY58" fmla="*/ 266424 h 482593"/>
                    <a:gd name="connsiteX59" fmla="*/ 19465 w 600404"/>
                    <a:gd name="connsiteY59" fmla="*/ 355252 h 482593"/>
                    <a:gd name="connsiteX60" fmla="*/ 302064 w 600404"/>
                    <a:gd name="connsiteY60" fmla="*/ 473950 h 482593"/>
                    <a:gd name="connsiteX61" fmla="*/ 507288 w 600404"/>
                    <a:gd name="connsiteY61" fmla="*/ 201410 h 482593"/>
                    <a:gd name="connsiteX62" fmla="*/ 533040 w 600404"/>
                    <a:gd name="connsiteY62" fmla="*/ 155178 h 482593"/>
                    <a:gd name="connsiteX63" fmla="*/ 540916 w 600404"/>
                    <a:gd name="connsiteY63" fmla="*/ 146877 h 482593"/>
                    <a:gd name="connsiteX64" fmla="*/ 579877 w 600404"/>
                    <a:gd name="connsiteY64" fmla="*/ 103736 h 482593"/>
                    <a:gd name="connsiteX65" fmla="*/ 584240 w 600404"/>
                    <a:gd name="connsiteY65" fmla="*/ 99070 h 482593"/>
                    <a:gd name="connsiteX66" fmla="*/ 594480 w 600404"/>
                    <a:gd name="connsiteY66" fmla="*/ 85922 h 482593"/>
                    <a:gd name="connsiteX67" fmla="*/ 595328 w 600404"/>
                    <a:gd name="connsiteY67" fmla="*/ 80105 h 482593"/>
                    <a:gd name="connsiteX68" fmla="*/ 589632 w 600404"/>
                    <a:gd name="connsiteY68" fmla="*/ 74955 h 482593"/>
                    <a:gd name="connsiteX69" fmla="*/ 577877 w 600404"/>
                    <a:gd name="connsiteY69" fmla="*/ 77742 h 482593"/>
                    <a:gd name="connsiteX70" fmla="*/ 575817 w 600404"/>
                    <a:gd name="connsiteY70" fmla="*/ 78712 h 482593"/>
                    <a:gd name="connsiteX71" fmla="*/ 567637 w 600404"/>
                    <a:gd name="connsiteY71" fmla="*/ 84104 h 482593"/>
                    <a:gd name="connsiteX72" fmla="*/ 567637 w 600404"/>
                    <a:gd name="connsiteY72" fmla="*/ 84104 h 482593"/>
                    <a:gd name="connsiteX73" fmla="*/ 563335 w 600404"/>
                    <a:gd name="connsiteY73" fmla="*/ 81862 h 482593"/>
                    <a:gd name="connsiteX74" fmla="*/ 563335 w 600404"/>
                    <a:gd name="connsiteY74" fmla="*/ 81862 h 482593"/>
                    <a:gd name="connsiteX75" fmla="*/ 565699 w 600404"/>
                    <a:gd name="connsiteY75" fmla="*/ 77560 h 482593"/>
                    <a:gd name="connsiteX76" fmla="*/ 578120 w 600404"/>
                    <a:gd name="connsiteY76" fmla="*/ 42478 h 482593"/>
                    <a:gd name="connsiteX77" fmla="*/ 574302 w 600404"/>
                    <a:gd name="connsiteY77" fmla="*/ 37933 h 482593"/>
                    <a:gd name="connsiteX78" fmla="*/ 547521 w 600404"/>
                    <a:gd name="connsiteY78" fmla="*/ 55081 h 482593"/>
                    <a:gd name="connsiteX79" fmla="*/ 536433 w 600404"/>
                    <a:gd name="connsiteY79" fmla="*/ 65927 h 482593"/>
                    <a:gd name="connsiteX80" fmla="*/ 543704 w 600404"/>
                    <a:gd name="connsiteY80" fmla="*/ 52233 h 482593"/>
                    <a:gd name="connsiteX81" fmla="*/ 554428 w 600404"/>
                    <a:gd name="connsiteY81" fmla="*/ 29572 h 482593"/>
                    <a:gd name="connsiteX82" fmla="*/ 555640 w 600404"/>
                    <a:gd name="connsiteY82" fmla="*/ 18483 h 482593"/>
                    <a:gd name="connsiteX83" fmla="*/ 546006 w 600404"/>
                    <a:gd name="connsiteY83" fmla="*/ 16242 h 482593"/>
                    <a:gd name="connsiteX84" fmla="*/ 537887 w 600404"/>
                    <a:gd name="connsiteY84" fmla="*/ 23210 h 482593"/>
                    <a:gd name="connsiteX85" fmla="*/ 535706 w 600404"/>
                    <a:gd name="connsiteY85" fmla="*/ 25754 h 482593"/>
                    <a:gd name="connsiteX86" fmla="*/ 530252 w 600404"/>
                    <a:gd name="connsiteY86" fmla="*/ 32298 h 482593"/>
                    <a:gd name="connsiteX87" fmla="*/ 528737 w 600404"/>
                    <a:gd name="connsiteY87" fmla="*/ 34056 h 482593"/>
                    <a:gd name="connsiteX88" fmla="*/ 525768 w 600404"/>
                    <a:gd name="connsiteY88" fmla="*/ 38115 h 482593"/>
                    <a:gd name="connsiteX89" fmla="*/ 525768 w 600404"/>
                    <a:gd name="connsiteY89" fmla="*/ 38115 h 482593"/>
                    <a:gd name="connsiteX90" fmla="*/ 521103 w 600404"/>
                    <a:gd name="connsiteY90" fmla="*/ 36843 h 482593"/>
                    <a:gd name="connsiteX91" fmla="*/ 522678 w 600404"/>
                    <a:gd name="connsiteY91" fmla="*/ 31935 h 482593"/>
                    <a:gd name="connsiteX92" fmla="*/ 522678 w 600404"/>
                    <a:gd name="connsiteY92" fmla="*/ 31935 h 482593"/>
                    <a:gd name="connsiteX93" fmla="*/ 525950 w 600404"/>
                    <a:gd name="connsiteY93" fmla="*/ 23876 h 482593"/>
                    <a:gd name="connsiteX94" fmla="*/ 529222 w 600404"/>
                    <a:gd name="connsiteY94" fmla="*/ 14121 h 482593"/>
                    <a:gd name="connsiteX95" fmla="*/ 529040 w 600404"/>
                    <a:gd name="connsiteY95" fmla="*/ 6971 h 482593"/>
                    <a:gd name="connsiteX96" fmla="*/ 525102 w 600404"/>
                    <a:gd name="connsiteY96" fmla="*/ 4911 h 482593"/>
                    <a:gd name="connsiteX97" fmla="*/ 514741 w 600404"/>
                    <a:gd name="connsiteY97" fmla="*/ 10061 h 482593"/>
                    <a:gd name="connsiteX98" fmla="*/ 488323 w 600404"/>
                    <a:gd name="connsiteY98" fmla="*/ 38176 h 482593"/>
                    <a:gd name="connsiteX99" fmla="*/ 480749 w 600404"/>
                    <a:gd name="connsiteY99" fmla="*/ 48658 h 482593"/>
                    <a:gd name="connsiteX100" fmla="*/ 467904 w 600404"/>
                    <a:gd name="connsiteY100" fmla="*/ 64957 h 482593"/>
                    <a:gd name="connsiteX101" fmla="*/ 455179 w 600404"/>
                    <a:gd name="connsiteY101" fmla="*/ 68169 h 482593"/>
                    <a:gd name="connsiteX102" fmla="*/ 452998 w 600404"/>
                    <a:gd name="connsiteY102" fmla="*/ 67078 h 48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600404" h="482593">
                      <a:moveTo>
                        <a:pt x="533221" y="4184"/>
                      </a:moveTo>
                      <a:cubicBezTo>
                        <a:pt x="535463" y="7638"/>
                        <a:pt x="534797" y="11818"/>
                        <a:pt x="534009" y="15090"/>
                      </a:cubicBezTo>
                      <a:cubicBezTo>
                        <a:pt x="533342" y="17817"/>
                        <a:pt x="532494" y="20483"/>
                        <a:pt x="531525" y="23088"/>
                      </a:cubicBezTo>
                      <a:cubicBezTo>
                        <a:pt x="531706" y="22846"/>
                        <a:pt x="531949" y="22604"/>
                        <a:pt x="532131" y="22422"/>
                      </a:cubicBezTo>
                      <a:cubicBezTo>
                        <a:pt x="532858" y="21634"/>
                        <a:pt x="533524" y="20786"/>
                        <a:pt x="534191" y="19998"/>
                      </a:cubicBezTo>
                      <a:cubicBezTo>
                        <a:pt x="536857" y="16726"/>
                        <a:pt x="539644" y="13394"/>
                        <a:pt x="544310" y="11576"/>
                      </a:cubicBezTo>
                      <a:cubicBezTo>
                        <a:pt x="549399" y="9637"/>
                        <a:pt x="556549" y="10485"/>
                        <a:pt x="559821" y="15878"/>
                      </a:cubicBezTo>
                      <a:cubicBezTo>
                        <a:pt x="562729" y="20725"/>
                        <a:pt x="560972" y="26421"/>
                        <a:pt x="558912" y="31329"/>
                      </a:cubicBezTo>
                      <a:cubicBezTo>
                        <a:pt x="557337" y="35146"/>
                        <a:pt x="555640" y="38903"/>
                        <a:pt x="553883" y="42659"/>
                      </a:cubicBezTo>
                      <a:cubicBezTo>
                        <a:pt x="561457" y="36358"/>
                        <a:pt x="569334" y="31632"/>
                        <a:pt x="575514" y="33207"/>
                      </a:cubicBezTo>
                      <a:cubicBezTo>
                        <a:pt x="578907" y="34056"/>
                        <a:pt x="581392" y="36661"/>
                        <a:pt x="582725" y="41024"/>
                      </a:cubicBezTo>
                      <a:cubicBezTo>
                        <a:pt x="585330" y="49203"/>
                        <a:pt x="579635" y="61928"/>
                        <a:pt x="572666" y="74834"/>
                      </a:cubicBezTo>
                      <a:cubicBezTo>
                        <a:pt x="573091" y="74652"/>
                        <a:pt x="573454" y="74470"/>
                        <a:pt x="573818" y="74288"/>
                      </a:cubicBezTo>
                      <a:lnTo>
                        <a:pt x="575817" y="73379"/>
                      </a:lnTo>
                      <a:cubicBezTo>
                        <a:pt x="580240" y="71259"/>
                        <a:pt x="585330" y="68835"/>
                        <a:pt x="590904" y="70289"/>
                      </a:cubicBezTo>
                      <a:cubicBezTo>
                        <a:pt x="595449" y="71440"/>
                        <a:pt x="599024" y="74834"/>
                        <a:pt x="600054" y="78893"/>
                      </a:cubicBezTo>
                      <a:cubicBezTo>
                        <a:pt x="600963" y="82468"/>
                        <a:pt x="599933" y="85801"/>
                        <a:pt x="598903" y="87982"/>
                      </a:cubicBezTo>
                      <a:cubicBezTo>
                        <a:pt x="596237" y="93678"/>
                        <a:pt x="591934" y="98161"/>
                        <a:pt x="587754" y="102463"/>
                      </a:cubicBezTo>
                      <a:cubicBezTo>
                        <a:pt x="586299" y="103918"/>
                        <a:pt x="584906" y="105432"/>
                        <a:pt x="583512" y="106947"/>
                      </a:cubicBezTo>
                      <a:cubicBezTo>
                        <a:pt x="570727" y="121368"/>
                        <a:pt x="557579" y="135910"/>
                        <a:pt x="544491" y="150149"/>
                      </a:cubicBezTo>
                      <a:cubicBezTo>
                        <a:pt x="541704" y="153179"/>
                        <a:pt x="539038" y="155966"/>
                        <a:pt x="536554" y="158571"/>
                      </a:cubicBezTo>
                      <a:cubicBezTo>
                        <a:pt x="523708" y="171901"/>
                        <a:pt x="515286" y="180687"/>
                        <a:pt x="512135" y="202137"/>
                      </a:cubicBezTo>
                      <a:cubicBezTo>
                        <a:pt x="497533" y="301507"/>
                        <a:pt x="429791" y="457167"/>
                        <a:pt x="302973" y="478737"/>
                      </a:cubicBezTo>
                      <a:cubicBezTo>
                        <a:pt x="193969" y="497278"/>
                        <a:pt x="75815" y="447654"/>
                        <a:pt x="15526" y="357978"/>
                      </a:cubicBezTo>
                      <a:cubicBezTo>
                        <a:pt x="-1197" y="333075"/>
                        <a:pt x="-8710" y="282057"/>
                        <a:pt x="15284" y="262728"/>
                      </a:cubicBezTo>
                      <a:cubicBezTo>
                        <a:pt x="36673" y="245460"/>
                        <a:pt x="66302" y="242491"/>
                        <a:pt x="89691" y="241824"/>
                      </a:cubicBezTo>
                      <a:cubicBezTo>
                        <a:pt x="151252" y="240127"/>
                        <a:pt x="214025" y="251095"/>
                        <a:pt x="271405" y="273453"/>
                      </a:cubicBezTo>
                      <a:cubicBezTo>
                        <a:pt x="293763" y="232554"/>
                        <a:pt x="335087" y="197168"/>
                        <a:pt x="371623" y="165903"/>
                      </a:cubicBezTo>
                      <a:cubicBezTo>
                        <a:pt x="381803" y="157178"/>
                        <a:pt x="391437" y="148937"/>
                        <a:pt x="400586" y="140697"/>
                      </a:cubicBezTo>
                      <a:cubicBezTo>
                        <a:pt x="410462" y="131790"/>
                        <a:pt x="419733" y="123428"/>
                        <a:pt x="420097" y="109432"/>
                      </a:cubicBezTo>
                      <a:cubicBezTo>
                        <a:pt x="420460" y="95253"/>
                        <a:pt x="420945" y="76530"/>
                        <a:pt x="421975" y="57383"/>
                      </a:cubicBezTo>
                      <a:cubicBezTo>
                        <a:pt x="422157" y="53627"/>
                        <a:pt x="422399" y="49385"/>
                        <a:pt x="424096" y="45447"/>
                      </a:cubicBezTo>
                      <a:cubicBezTo>
                        <a:pt x="426095" y="40781"/>
                        <a:pt x="430034" y="37509"/>
                        <a:pt x="434336" y="37024"/>
                      </a:cubicBezTo>
                      <a:cubicBezTo>
                        <a:pt x="440334" y="36297"/>
                        <a:pt x="445182" y="40781"/>
                        <a:pt x="447545" y="44780"/>
                      </a:cubicBezTo>
                      <a:cubicBezTo>
                        <a:pt x="449241" y="47689"/>
                        <a:pt x="450211" y="50779"/>
                        <a:pt x="451120" y="53869"/>
                      </a:cubicBezTo>
                      <a:cubicBezTo>
                        <a:pt x="451544" y="55202"/>
                        <a:pt x="451907" y="56474"/>
                        <a:pt x="452392" y="57807"/>
                      </a:cubicBezTo>
                      <a:cubicBezTo>
                        <a:pt x="453059" y="59686"/>
                        <a:pt x="454028" y="61928"/>
                        <a:pt x="455785" y="63079"/>
                      </a:cubicBezTo>
                      <a:cubicBezTo>
                        <a:pt x="458391" y="64836"/>
                        <a:pt x="462329" y="63624"/>
                        <a:pt x="464692" y="61443"/>
                      </a:cubicBezTo>
                      <a:cubicBezTo>
                        <a:pt x="469236" y="57201"/>
                        <a:pt x="473114" y="51506"/>
                        <a:pt x="476810" y="45992"/>
                      </a:cubicBezTo>
                      <a:cubicBezTo>
                        <a:pt x="479295" y="42296"/>
                        <a:pt x="481900" y="38479"/>
                        <a:pt x="484687" y="35085"/>
                      </a:cubicBezTo>
                      <a:cubicBezTo>
                        <a:pt x="492989" y="25027"/>
                        <a:pt x="502017" y="15393"/>
                        <a:pt x="511530" y="6486"/>
                      </a:cubicBezTo>
                      <a:cubicBezTo>
                        <a:pt x="514741" y="3457"/>
                        <a:pt x="519770" y="-118"/>
                        <a:pt x="525284" y="3"/>
                      </a:cubicBezTo>
                      <a:cubicBezTo>
                        <a:pt x="526374" y="3"/>
                        <a:pt x="527405" y="245"/>
                        <a:pt x="528435" y="609"/>
                      </a:cubicBezTo>
                      <a:cubicBezTo>
                        <a:pt x="530374" y="1336"/>
                        <a:pt x="532131" y="2608"/>
                        <a:pt x="533221" y="4305"/>
                      </a:cubicBezTo>
                      <a:close/>
                      <a:moveTo>
                        <a:pt x="453119" y="66957"/>
                      </a:moveTo>
                      <a:cubicBezTo>
                        <a:pt x="450271" y="65018"/>
                        <a:pt x="448817" y="61867"/>
                        <a:pt x="447908" y="59322"/>
                      </a:cubicBezTo>
                      <a:cubicBezTo>
                        <a:pt x="447424" y="57989"/>
                        <a:pt x="446999" y="56596"/>
                        <a:pt x="446575" y="55202"/>
                      </a:cubicBezTo>
                      <a:cubicBezTo>
                        <a:pt x="445666" y="52293"/>
                        <a:pt x="444818" y="49567"/>
                        <a:pt x="443424" y="47143"/>
                      </a:cubicBezTo>
                      <a:cubicBezTo>
                        <a:pt x="441667" y="44174"/>
                        <a:pt x="438395" y="41326"/>
                        <a:pt x="434942" y="41751"/>
                      </a:cubicBezTo>
                      <a:cubicBezTo>
                        <a:pt x="432397" y="42053"/>
                        <a:pt x="429913" y="44235"/>
                        <a:pt x="428580" y="47264"/>
                      </a:cubicBezTo>
                      <a:cubicBezTo>
                        <a:pt x="427246" y="50415"/>
                        <a:pt x="427004" y="54232"/>
                        <a:pt x="426822" y="57565"/>
                      </a:cubicBezTo>
                      <a:cubicBezTo>
                        <a:pt x="425792" y="76651"/>
                        <a:pt x="425307" y="95314"/>
                        <a:pt x="424944" y="109492"/>
                      </a:cubicBezTo>
                      <a:cubicBezTo>
                        <a:pt x="424580" y="125609"/>
                        <a:pt x="414038" y="135062"/>
                        <a:pt x="403858" y="144272"/>
                      </a:cubicBezTo>
                      <a:cubicBezTo>
                        <a:pt x="394648" y="152573"/>
                        <a:pt x="385014" y="160813"/>
                        <a:pt x="374774" y="169538"/>
                      </a:cubicBezTo>
                      <a:cubicBezTo>
                        <a:pt x="336177" y="202561"/>
                        <a:pt x="296247" y="236674"/>
                        <a:pt x="274616" y="277573"/>
                      </a:cubicBezTo>
                      <a:lnTo>
                        <a:pt x="273586" y="279512"/>
                      </a:lnTo>
                      <a:lnTo>
                        <a:pt x="271587" y="278724"/>
                      </a:lnTo>
                      <a:cubicBezTo>
                        <a:pt x="214267" y="256003"/>
                        <a:pt x="151373" y="244914"/>
                        <a:pt x="89751" y="246611"/>
                      </a:cubicBezTo>
                      <a:cubicBezTo>
                        <a:pt x="67090" y="247217"/>
                        <a:pt x="38552" y="250065"/>
                        <a:pt x="18253" y="266424"/>
                      </a:cubicBezTo>
                      <a:cubicBezTo>
                        <a:pt x="-3378" y="283875"/>
                        <a:pt x="4075" y="332348"/>
                        <a:pt x="19465" y="355252"/>
                      </a:cubicBezTo>
                      <a:cubicBezTo>
                        <a:pt x="78723" y="443352"/>
                        <a:pt x="194938" y="492189"/>
                        <a:pt x="302064" y="473950"/>
                      </a:cubicBezTo>
                      <a:cubicBezTo>
                        <a:pt x="426338" y="452804"/>
                        <a:pt x="492867" y="299386"/>
                        <a:pt x="507288" y="201410"/>
                      </a:cubicBezTo>
                      <a:cubicBezTo>
                        <a:pt x="510681" y="178445"/>
                        <a:pt x="520073" y="168690"/>
                        <a:pt x="533040" y="155178"/>
                      </a:cubicBezTo>
                      <a:cubicBezTo>
                        <a:pt x="535524" y="152573"/>
                        <a:pt x="538129" y="149846"/>
                        <a:pt x="540916" y="146877"/>
                      </a:cubicBezTo>
                      <a:cubicBezTo>
                        <a:pt x="554004" y="132638"/>
                        <a:pt x="567092" y="118096"/>
                        <a:pt x="579877" y="103736"/>
                      </a:cubicBezTo>
                      <a:cubicBezTo>
                        <a:pt x="581270" y="102160"/>
                        <a:pt x="582725" y="100646"/>
                        <a:pt x="584240" y="99070"/>
                      </a:cubicBezTo>
                      <a:cubicBezTo>
                        <a:pt x="588299" y="94889"/>
                        <a:pt x="592116" y="90890"/>
                        <a:pt x="594480" y="85922"/>
                      </a:cubicBezTo>
                      <a:cubicBezTo>
                        <a:pt x="595449" y="83862"/>
                        <a:pt x="595752" y="81802"/>
                        <a:pt x="595328" y="80105"/>
                      </a:cubicBezTo>
                      <a:cubicBezTo>
                        <a:pt x="594722" y="77742"/>
                        <a:pt x="592480" y="75682"/>
                        <a:pt x="589632" y="74955"/>
                      </a:cubicBezTo>
                      <a:cubicBezTo>
                        <a:pt x="585754" y="73985"/>
                        <a:pt x="581755" y="75864"/>
                        <a:pt x="577877" y="77742"/>
                      </a:cubicBezTo>
                      <a:lnTo>
                        <a:pt x="575817" y="78712"/>
                      </a:lnTo>
                      <a:cubicBezTo>
                        <a:pt x="573030" y="79984"/>
                        <a:pt x="568788" y="81923"/>
                        <a:pt x="567637" y="84104"/>
                      </a:cubicBezTo>
                      <a:lnTo>
                        <a:pt x="567637" y="84104"/>
                      </a:lnTo>
                      <a:lnTo>
                        <a:pt x="563335" y="81862"/>
                      </a:lnTo>
                      <a:lnTo>
                        <a:pt x="563335" y="81862"/>
                      </a:lnTo>
                      <a:cubicBezTo>
                        <a:pt x="564002" y="80651"/>
                        <a:pt x="564790" y="79196"/>
                        <a:pt x="565699" y="77560"/>
                      </a:cubicBezTo>
                      <a:cubicBezTo>
                        <a:pt x="570909" y="68108"/>
                        <a:pt x="580664" y="50536"/>
                        <a:pt x="578120" y="42478"/>
                      </a:cubicBezTo>
                      <a:cubicBezTo>
                        <a:pt x="576908" y="38600"/>
                        <a:pt x="574969" y="38055"/>
                        <a:pt x="574302" y="37933"/>
                      </a:cubicBezTo>
                      <a:cubicBezTo>
                        <a:pt x="569395" y="36722"/>
                        <a:pt x="560487" y="42357"/>
                        <a:pt x="547521" y="55081"/>
                      </a:cubicBezTo>
                      <a:lnTo>
                        <a:pt x="536433" y="65927"/>
                      </a:lnTo>
                      <a:lnTo>
                        <a:pt x="543704" y="52233"/>
                      </a:lnTo>
                      <a:cubicBezTo>
                        <a:pt x="547642" y="44841"/>
                        <a:pt x="551217" y="37206"/>
                        <a:pt x="554428" y="29572"/>
                      </a:cubicBezTo>
                      <a:cubicBezTo>
                        <a:pt x="556004" y="25754"/>
                        <a:pt x="557397" y="21452"/>
                        <a:pt x="555640" y="18483"/>
                      </a:cubicBezTo>
                      <a:cubicBezTo>
                        <a:pt x="553883" y="15514"/>
                        <a:pt x="549278" y="14969"/>
                        <a:pt x="546006" y="16242"/>
                      </a:cubicBezTo>
                      <a:cubicBezTo>
                        <a:pt x="542552" y="17575"/>
                        <a:pt x="540371" y="20180"/>
                        <a:pt x="537887" y="23210"/>
                      </a:cubicBezTo>
                      <a:cubicBezTo>
                        <a:pt x="537160" y="24058"/>
                        <a:pt x="536493" y="24906"/>
                        <a:pt x="535706" y="25754"/>
                      </a:cubicBezTo>
                      <a:cubicBezTo>
                        <a:pt x="533827" y="27875"/>
                        <a:pt x="532009" y="30056"/>
                        <a:pt x="530252" y="32298"/>
                      </a:cubicBezTo>
                      <a:cubicBezTo>
                        <a:pt x="529828" y="32844"/>
                        <a:pt x="529344" y="33389"/>
                        <a:pt x="528737" y="34056"/>
                      </a:cubicBezTo>
                      <a:cubicBezTo>
                        <a:pt x="527647" y="35267"/>
                        <a:pt x="526071" y="37085"/>
                        <a:pt x="525768" y="38115"/>
                      </a:cubicBezTo>
                      <a:lnTo>
                        <a:pt x="525768" y="38115"/>
                      </a:lnTo>
                      <a:cubicBezTo>
                        <a:pt x="525768" y="38115"/>
                        <a:pt x="521103" y="36843"/>
                        <a:pt x="521103" y="36843"/>
                      </a:cubicBezTo>
                      <a:cubicBezTo>
                        <a:pt x="521588" y="35146"/>
                        <a:pt x="522072" y="33510"/>
                        <a:pt x="522678" y="31935"/>
                      </a:cubicBezTo>
                      <a:lnTo>
                        <a:pt x="522678" y="31935"/>
                      </a:lnTo>
                      <a:cubicBezTo>
                        <a:pt x="523648" y="29208"/>
                        <a:pt x="524799" y="26542"/>
                        <a:pt x="525950" y="23876"/>
                      </a:cubicBezTo>
                      <a:cubicBezTo>
                        <a:pt x="527344" y="20725"/>
                        <a:pt x="528435" y="17453"/>
                        <a:pt x="529222" y="14121"/>
                      </a:cubicBezTo>
                      <a:cubicBezTo>
                        <a:pt x="529767" y="11818"/>
                        <a:pt x="530313" y="8910"/>
                        <a:pt x="529040" y="6971"/>
                      </a:cubicBezTo>
                      <a:cubicBezTo>
                        <a:pt x="528253" y="5759"/>
                        <a:pt x="526678" y="4972"/>
                        <a:pt x="525102" y="4911"/>
                      </a:cubicBezTo>
                      <a:cubicBezTo>
                        <a:pt x="521042" y="4790"/>
                        <a:pt x="516861" y="8062"/>
                        <a:pt x="514741" y="10061"/>
                      </a:cubicBezTo>
                      <a:cubicBezTo>
                        <a:pt x="505410" y="18786"/>
                        <a:pt x="496503" y="28239"/>
                        <a:pt x="488323" y="38176"/>
                      </a:cubicBezTo>
                      <a:cubicBezTo>
                        <a:pt x="485657" y="41387"/>
                        <a:pt x="483294" y="44901"/>
                        <a:pt x="480749" y="48658"/>
                      </a:cubicBezTo>
                      <a:cubicBezTo>
                        <a:pt x="476871" y="54414"/>
                        <a:pt x="472872" y="60352"/>
                        <a:pt x="467904" y="64957"/>
                      </a:cubicBezTo>
                      <a:cubicBezTo>
                        <a:pt x="464692" y="67926"/>
                        <a:pt x="459603" y="69744"/>
                        <a:pt x="455179" y="68169"/>
                      </a:cubicBezTo>
                      <a:cubicBezTo>
                        <a:pt x="454452" y="67926"/>
                        <a:pt x="453725" y="67563"/>
                        <a:pt x="452998" y="67078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0DE3995-7798-FCDB-E8B9-31746A7D69B9}"/>
                </a:ext>
              </a:extLst>
            </p:cNvPr>
            <p:cNvSpPr/>
            <p:nvPr/>
          </p:nvSpPr>
          <p:spPr>
            <a:xfrm>
              <a:off x="5334727" y="404995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6BC0CF-A6C4-8803-60AF-78F5D54478EF}"/>
                </a:ext>
              </a:extLst>
            </p:cNvPr>
            <p:cNvSpPr/>
            <p:nvPr/>
          </p:nvSpPr>
          <p:spPr>
            <a:xfrm>
              <a:off x="5728511" y="3461852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70AFB02-53DE-8923-802A-5603F9F99C4A}"/>
                </a:ext>
              </a:extLst>
            </p:cNvPr>
            <p:cNvSpPr/>
            <p:nvPr/>
          </p:nvSpPr>
          <p:spPr>
            <a:xfrm>
              <a:off x="5253655" y="3483968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1CBC8C6-2E64-1BAB-B343-C025D577CBAD}"/>
                </a:ext>
              </a:extLst>
            </p:cNvPr>
            <p:cNvSpPr/>
            <p:nvPr/>
          </p:nvSpPr>
          <p:spPr>
            <a:xfrm>
              <a:off x="5609206" y="3830976"/>
              <a:ext cx="93008" cy="60716"/>
            </a:xfrm>
            <a:custGeom>
              <a:avLst/>
              <a:gdLst>
                <a:gd name="connsiteX0" fmla="*/ 93008 w 93008"/>
                <a:gd name="connsiteY0" fmla="*/ 39566 h 60716"/>
                <a:gd name="connsiteX1" fmla="*/ 79072 w 93008"/>
                <a:gd name="connsiteY1" fmla="*/ 35567 h 60716"/>
                <a:gd name="connsiteX2" fmla="*/ 71135 w 93008"/>
                <a:gd name="connsiteY2" fmla="*/ 46050 h 60716"/>
                <a:gd name="connsiteX3" fmla="*/ 11331 w 93008"/>
                <a:gd name="connsiteY3" fmla="*/ 0 h 60716"/>
                <a:gd name="connsiteX4" fmla="*/ 0 w 93008"/>
                <a:gd name="connsiteY4" fmla="*/ 9028 h 60716"/>
                <a:gd name="connsiteX5" fmla="*/ 73982 w 93008"/>
                <a:gd name="connsiteY5" fmla="*/ 60289 h 60716"/>
                <a:gd name="connsiteX6" fmla="*/ 93008 w 93008"/>
                <a:gd name="connsiteY6" fmla="*/ 39627 h 6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08" h="60716">
                  <a:moveTo>
                    <a:pt x="93008" y="39566"/>
                  </a:moveTo>
                  <a:lnTo>
                    <a:pt x="79072" y="35567"/>
                  </a:lnTo>
                  <a:cubicBezTo>
                    <a:pt x="76346" y="45020"/>
                    <a:pt x="72407" y="45807"/>
                    <a:pt x="71135" y="46050"/>
                  </a:cubicBezTo>
                  <a:cubicBezTo>
                    <a:pt x="57502" y="48776"/>
                    <a:pt x="27933" y="20783"/>
                    <a:pt x="11331" y="0"/>
                  </a:cubicBezTo>
                  <a:lnTo>
                    <a:pt x="0" y="9028"/>
                  </a:lnTo>
                  <a:cubicBezTo>
                    <a:pt x="7574" y="18541"/>
                    <a:pt x="46838" y="65681"/>
                    <a:pt x="73982" y="60289"/>
                  </a:cubicBezTo>
                  <a:cubicBezTo>
                    <a:pt x="80345" y="59016"/>
                    <a:pt x="88767" y="54411"/>
                    <a:pt x="93008" y="39627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3DFC762-8437-9067-A628-B860973F5919}"/>
                </a:ext>
              </a:extLst>
            </p:cNvPr>
            <p:cNvSpPr/>
            <p:nvPr/>
          </p:nvSpPr>
          <p:spPr>
            <a:xfrm>
              <a:off x="5604662" y="3653625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421A3BA-87D1-A25C-B19A-B2C2E228B90A}"/>
                </a:ext>
              </a:extLst>
            </p:cNvPr>
            <p:cNvSpPr/>
            <p:nvPr/>
          </p:nvSpPr>
          <p:spPr>
            <a:xfrm>
              <a:off x="5477783" y="3860424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0AA2FA-1AF2-F416-3FE4-0FA00F05D77B}"/>
                </a:ext>
              </a:extLst>
            </p:cNvPr>
            <p:cNvSpPr/>
            <p:nvPr/>
          </p:nvSpPr>
          <p:spPr>
            <a:xfrm>
              <a:off x="5714212" y="3846549"/>
              <a:ext cx="109887" cy="169353"/>
            </a:xfrm>
            <a:custGeom>
              <a:avLst/>
              <a:gdLst>
                <a:gd name="connsiteX0" fmla="*/ 109731 w 109887"/>
                <a:gd name="connsiteY0" fmla="*/ 0 h 169353"/>
                <a:gd name="connsiteX1" fmla="*/ 95250 w 109887"/>
                <a:gd name="connsiteY1" fmla="*/ 667 h 169353"/>
                <a:gd name="connsiteX2" fmla="*/ 0 w 109887"/>
                <a:gd name="connsiteY2" fmla="*/ 156023 h 169353"/>
                <a:gd name="connsiteX3" fmla="*/ 5696 w 109887"/>
                <a:gd name="connsiteY3" fmla="*/ 169354 h 169353"/>
                <a:gd name="connsiteX4" fmla="*/ 109671 w 109887"/>
                <a:gd name="connsiteY4" fmla="*/ 0 h 16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887" h="169353">
                  <a:moveTo>
                    <a:pt x="109731" y="0"/>
                  </a:moveTo>
                  <a:lnTo>
                    <a:pt x="95250" y="667"/>
                  </a:lnTo>
                  <a:cubicBezTo>
                    <a:pt x="100461" y="111489"/>
                    <a:pt x="4120" y="154266"/>
                    <a:pt x="0" y="156023"/>
                  </a:cubicBezTo>
                  <a:lnTo>
                    <a:pt x="5696" y="169354"/>
                  </a:lnTo>
                  <a:cubicBezTo>
                    <a:pt x="6786" y="168869"/>
                    <a:pt x="115367" y="121001"/>
                    <a:pt x="10967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EF185C-C78C-558F-B34E-96984E591AA6}"/>
                </a:ext>
              </a:extLst>
            </p:cNvPr>
            <p:cNvSpPr/>
            <p:nvPr/>
          </p:nvSpPr>
          <p:spPr>
            <a:xfrm>
              <a:off x="5328304" y="402129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40" y="141784"/>
                    <a:pt x="0" y="110045"/>
                    <a:pt x="0" y="70892"/>
                  </a:cubicBezTo>
                  <a:cubicBezTo>
                    <a:pt x="0" y="31739"/>
                    <a:pt x="31740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77D509-5A1F-F797-0DF2-1E3D6D6E2B67}"/>
                </a:ext>
              </a:extLst>
            </p:cNvPr>
            <p:cNvSpPr/>
            <p:nvPr/>
          </p:nvSpPr>
          <p:spPr>
            <a:xfrm>
              <a:off x="5722089" y="3433193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39"/>
                    <a:pt x="31739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1313AC-4866-7D05-94E9-E3329528A82D}"/>
                </a:ext>
              </a:extLst>
            </p:cNvPr>
            <p:cNvSpPr/>
            <p:nvPr/>
          </p:nvSpPr>
          <p:spPr>
            <a:xfrm>
              <a:off x="5247172" y="3455309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8" name="Graphic 174">
              <a:extLst>
                <a:ext uri="{FF2B5EF4-FFF2-40B4-BE49-F238E27FC236}">
                  <a16:creationId xmlns:a16="http://schemas.microsoft.com/office/drawing/2014/main" id="{D7FC8EDE-6E3D-6C52-C51B-3327C183D8FF}"/>
                </a:ext>
              </a:extLst>
            </p:cNvPr>
            <p:cNvGrpSpPr/>
            <p:nvPr/>
          </p:nvGrpSpPr>
          <p:grpSpPr>
            <a:xfrm>
              <a:off x="5610903" y="3797590"/>
              <a:ext cx="206773" cy="189651"/>
              <a:chOff x="5610903" y="3797590"/>
              <a:chExt cx="206773" cy="189651"/>
            </a:xfrm>
            <a:solidFill>
              <a:srgbClr val="515150"/>
            </a:solidFill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B7B54B8-2EBA-50F2-5F5F-4734BE69846F}"/>
                  </a:ext>
                </a:extLst>
              </p:cNvPr>
              <p:cNvSpPr/>
              <p:nvPr/>
            </p:nvSpPr>
            <p:spPr>
              <a:xfrm>
                <a:off x="5610903" y="3797590"/>
                <a:ext cx="79878" cy="74588"/>
              </a:xfrm>
              <a:custGeom>
                <a:avLst/>
                <a:gdLst>
                  <a:gd name="connsiteX0" fmla="*/ 67499 w 79878"/>
                  <a:gd name="connsiteY0" fmla="*/ 74588 h 74588"/>
                  <a:gd name="connsiteX1" fmla="*/ 58531 w 79878"/>
                  <a:gd name="connsiteY1" fmla="*/ 63197 h 74588"/>
                  <a:gd name="connsiteX2" fmla="*/ 65257 w 79878"/>
                  <a:gd name="connsiteY2" fmla="*/ 51866 h 74588"/>
                  <a:gd name="connsiteX3" fmla="*/ 0 w 79878"/>
                  <a:gd name="connsiteY3" fmla="*/ 13876 h 74588"/>
                  <a:gd name="connsiteX4" fmla="*/ 4120 w 79878"/>
                  <a:gd name="connsiteY4" fmla="*/ 0 h 74588"/>
                  <a:gd name="connsiteX5" fmla="*/ 79496 w 79878"/>
                  <a:gd name="connsiteY5" fmla="*/ 49140 h 74588"/>
                  <a:gd name="connsiteX6" fmla="*/ 67560 w 79878"/>
                  <a:gd name="connsiteY6" fmla="*/ 74588 h 74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878" h="74588">
                    <a:moveTo>
                      <a:pt x="67499" y="74588"/>
                    </a:moveTo>
                    <a:lnTo>
                      <a:pt x="58531" y="63197"/>
                    </a:lnTo>
                    <a:cubicBezTo>
                      <a:pt x="66227" y="57138"/>
                      <a:pt x="65500" y="53199"/>
                      <a:pt x="65257" y="51866"/>
                    </a:cubicBezTo>
                    <a:cubicBezTo>
                      <a:pt x="62652" y="38173"/>
                      <a:pt x="25509" y="21449"/>
                      <a:pt x="0" y="13876"/>
                    </a:cubicBezTo>
                    <a:lnTo>
                      <a:pt x="4120" y="0"/>
                    </a:lnTo>
                    <a:cubicBezTo>
                      <a:pt x="15814" y="3454"/>
                      <a:pt x="74285" y="21995"/>
                      <a:pt x="79496" y="49140"/>
                    </a:cubicBezTo>
                    <a:cubicBezTo>
                      <a:pt x="80708" y="55502"/>
                      <a:pt x="79617" y="65075"/>
                      <a:pt x="67560" y="74588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642C933-E11F-47E0-5775-415EE1CFA1F9}"/>
                  </a:ext>
                </a:extLst>
              </p:cNvPr>
              <p:cNvSpPr/>
              <p:nvPr/>
            </p:nvSpPr>
            <p:spPr>
              <a:xfrm>
                <a:off x="5707789" y="3817889"/>
                <a:ext cx="109887" cy="169353"/>
              </a:xfrm>
              <a:custGeom>
                <a:avLst/>
                <a:gdLst>
                  <a:gd name="connsiteX0" fmla="*/ 109731 w 109887"/>
                  <a:gd name="connsiteY0" fmla="*/ 0 h 169353"/>
                  <a:gd name="connsiteX1" fmla="*/ 95250 w 109887"/>
                  <a:gd name="connsiteY1" fmla="*/ 667 h 169353"/>
                  <a:gd name="connsiteX2" fmla="*/ 0 w 109887"/>
                  <a:gd name="connsiteY2" fmla="*/ 156023 h 169353"/>
                  <a:gd name="connsiteX3" fmla="*/ 5696 w 109887"/>
                  <a:gd name="connsiteY3" fmla="*/ 169353 h 169353"/>
                  <a:gd name="connsiteX4" fmla="*/ 109671 w 109887"/>
                  <a:gd name="connsiteY4" fmla="*/ 0 h 1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87" h="169353">
                    <a:moveTo>
                      <a:pt x="109731" y="0"/>
                    </a:moveTo>
                    <a:lnTo>
                      <a:pt x="95250" y="667"/>
                    </a:lnTo>
                    <a:cubicBezTo>
                      <a:pt x="100461" y="111489"/>
                      <a:pt x="4120" y="154266"/>
                      <a:pt x="0" y="156023"/>
                    </a:cubicBezTo>
                    <a:lnTo>
                      <a:pt x="5696" y="169353"/>
                    </a:lnTo>
                    <a:cubicBezTo>
                      <a:pt x="6786" y="168869"/>
                      <a:pt x="115366" y="121001"/>
                      <a:pt x="109671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174">
              <a:extLst>
                <a:ext uri="{FF2B5EF4-FFF2-40B4-BE49-F238E27FC236}">
                  <a16:creationId xmlns:a16="http://schemas.microsoft.com/office/drawing/2014/main" id="{47D91675-FB00-250F-C086-21D6F1F32206}"/>
                </a:ext>
              </a:extLst>
            </p:cNvPr>
            <p:cNvGrpSpPr/>
            <p:nvPr/>
          </p:nvGrpSpPr>
          <p:grpSpPr>
            <a:xfrm>
              <a:off x="6461620" y="3709822"/>
              <a:ext cx="598956" cy="580072"/>
              <a:chOff x="6461620" y="3709822"/>
              <a:chExt cx="598956" cy="580072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6F0A729-1187-C5F1-E54A-64454185FB0C}"/>
                  </a:ext>
                </a:extLst>
              </p:cNvPr>
              <p:cNvSpPr/>
              <p:nvPr/>
            </p:nvSpPr>
            <p:spPr>
              <a:xfrm>
                <a:off x="6472406" y="3725460"/>
                <a:ext cx="588170" cy="564434"/>
              </a:xfrm>
              <a:custGeom>
                <a:avLst/>
                <a:gdLst>
                  <a:gd name="connsiteX0" fmla="*/ 505929 w 588170"/>
                  <a:gd name="connsiteY0" fmla="*/ 295108 h 564434"/>
                  <a:gd name="connsiteX1" fmla="*/ 440490 w 588170"/>
                  <a:gd name="connsiteY1" fmla="*/ 264570 h 564434"/>
                  <a:gd name="connsiteX2" fmla="*/ 347179 w 588170"/>
                  <a:gd name="connsiteY2" fmla="*/ 264994 h 564434"/>
                  <a:gd name="connsiteX3" fmla="*/ 360872 w 588170"/>
                  <a:gd name="connsiteY3" fmla="*/ 473065 h 564434"/>
                  <a:gd name="connsiteX4" fmla="*/ 182249 w 588170"/>
                  <a:gd name="connsiteY4" fmla="*/ 563832 h 564434"/>
                  <a:gd name="connsiteX5" fmla="*/ 22832 w 588170"/>
                  <a:gd name="connsiteY5" fmla="*/ 465491 h 564434"/>
                  <a:gd name="connsiteX6" fmla="*/ 22044 w 588170"/>
                  <a:gd name="connsiteY6" fmla="*/ 182650 h 564434"/>
                  <a:gd name="connsiteX7" fmla="*/ 225026 w 588170"/>
                  <a:gd name="connsiteY7" fmla="*/ 148 h 564434"/>
                  <a:gd name="connsiteX8" fmla="*/ 445943 w 588170"/>
                  <a:gd name="connsiteY8" fmla="*/ 158958 h 564434"/>
                  <a:gd name="connsiteX9" fmla="*/ 446973 w 588170"/>
                  <a:gd name="connsiteY9" fmla="*/ 162533 h 564434"/>
                  <a:gd name="connsiteX10" fmla="*/ 458849 w 588170"/>
                  <a:gd name="connsiteY10" fmla="*/ 74130 h 564434"/>
                  <a:gd name="connsiteX11" fmla="*/ 471028 w 588170"/>
                  <a:gd name="connsiteY11" fmla="*/ 35109 h 564434"/>
                  <a:gd name="connsiteX12" fmla="*/ 482722 w 588170"/>
                  <a:gd name="connsiteY12" fmla="*/ 59952 h 564434"/>
                  <a:gd name="connsiteX13" fmla="*/ 495447 w 588170"/>
                  <a:gd name="connsiteY13" fmla="*/ 13114 h 564434"/>
                  <a:gd name="connsiteX14" fmla="*/ 508110 w 588170"/>
                  <a:gd name="connsiteY14" fmla="*/ 46925 h 564434"/>
                  <a:gd name="connsiteX15" fmla="*/ 525439 w 588170"/>
                  <a:gd name="connsiteY15" fmla="*/ 3965 h 564434"/>
                  <a:gd name="connsiteX16" fmla="*/ 527075 w 588170"/>
                  <a:gd name="connsiteY16" fmla="*/ 53044 h 564434"/>
                  <a:gd name="connsiteX17" fmla="*/ 546404 w 588170"/>
                  <a:gd name="connsiteY17" fmla="*/ 1178 h 564434"/>
                  <a:gd name="connsiteX18" fmla="*/ 548101 w 588170"/>
                  <a:gd name="connsiteY18" fmla="*/ 55892 h 564434"/>
                  <a:gd name="connsiteX19" fmla="*/ 575488 w 588170"/>
                  <a:gd name="connsiteY19" fmla="*/ 6571 h 564434"/>
                  <a:gd name="connsiteX20" fmla="*/ 574640 w 588170"/>
                  <a:gd name="connsiteY20" fmla="*/ 81401 h 564434"/>
                  <a:gd name="connsiteX21" fmla="*/ 555432 w 588170"/>
                  <a:gd name="connsiteY21" fmla="*/ 139812 h 564434"/>
                  <a:gd name="connsiteX22" fmla="*/ 542829 w 588170"/>
                  <a:gd name="connsiteY22" fmla="*/ 226942 h 564434"/>
                  <a:gd name="connsiteX23" fmla="*/ 505929 w 588170"/>
                  <a:gd name="connsiteY23" fmla="*/ 295047 h 5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8170" h="564434">
                    <a:moveTo>
                      <a:pt x="505929" y="295108"/>
                    </a:moveTo>
                    <a:lnTo>
                      <a:pt x="440490" y="264570"/>
                    </a:lnTo>
                    <a:cubicBezTo>
                      <a:pt x="410376" y="262085"/>
                      <a:pt x="376990" y="268084"/>
                      <a:pt x="347179" y="264994"/>
                    </a:cubicBezTo>
                    <a:cubicBezTo>
                      <a:pt x="390017" y="318981"/>
                      <a:pt x="401469" y="417382"/>
                      <a:pt x="360872" y="473065"/>
                    </a:cubicBezTo>
                    <a:cubicBezTo>
                      <a:pt x="320215" y="528749"/>
                      <a:pt x="251020" y="558742"/>
                      <a:pt x="182249" y="563832"/>
                    </a:cubicBezTo>
                    <a:cubicBezTo>
                      <a:pt x="97602" y="570072"/>
                      <a:pt x="48341" y="527234"/>
                      <a:pt x="22832" y="465491"/>
                    </a:cubicBezTo>
                    <a:cubicBezTo>
                      <a:pt x="-12190" y="380724"/>
                      <a:pt x="-2435" y="260328"/>
                      <a:pt x="22044" y="182650"/>
                    </a:cubicBezTo>
                    <a:cubicBezTo>
                      <a:pt x="51128" y="90369"/>
                      <a:pt x="128443" y="6146"/>
                      <a:pt x="225026" y="148"/>
                    </a:cubicBezTo>
                    <a:cubicBezTo>
                      <a:pt x="303008" y="-4699"/>
                      <a:pt x="384321" y="110909"/>
                      <a:pt x="445943" y="158958"/>
                    </a:cubicBezTo>
                    <a:cubicBezTo>
                      <a:pt x="446307" y="160170"/>
                      <a:pt x="446610" y="161322"/>
                      <a:pt x="446973" y="162533"/>
                    </a:cubicBezTo>
                    <a:cubicBezTo>
                      <a:pt x="459940" y="96125"/>
                      <a:pt x="458849" y="74130"/>
                      <a:pt x="458849" y="74130"/>
                    </a:cubicBezTo>
                    <a:cubicBezTo>
                      <a:pt x="458849" y="74130"/>
                      <a:pt x="458849" y="57225"/>
                      <a:pt x="471028" y="35109"/>
                    </a:cubicBezTo>
                    <a:cubicBezTo>
                      <a:pt x="483449" y="12751"/>
                      <a:pt x="482722" y="59952"/>
                      <a:pt x="482722" y="59952"/>
                    </a:cubicBezTo>
                    <a:cubicBezTo>
                      <a:pt x="487206" y="18507"/>
                      <a:pt x="491387" y="13660"/>
                      <a:pt x="495447" y="13114"/>
                    </a:cubicBezTo>
                    <a:cubicBezTo>
                      <a:pt x="505929" y="11660"/>
                      <a:pt x="507868" y="33776"/>
                      <a:pt x="508110" y="46925"/>
                    </a:cubicBezTo>
                    <a:cubicBezTo>
                      <a:pt x="509201" y="15902"/>
                      <a:pt x="518956" y="-2215"/>
                      <a:pt x="525439" y="3965"/>
                    </a:cubicBezTo>
                    <a:cubicBezTo>
                      <a:pt x="530408" y="8752"/>
                      <a:pt x="527075" y="53044"/>
                      <a:pt x="527075" y="53044"/>
                    </a:cubicBezTo>
                    <a:cubicBezTo>
                      <a:pt x="527075" y="53044"/>
                      <a:pt x="532407" y="5783"/>
                      <a:pt x="546404" y="1178"/>
                    </a:cubicBezTo>
                    <a:cubicBezTo>
                      <a:pt x="563309" y="-4336"/>
                      <a:pt x="542405" y="54438"/>
                      <a:pt x="548101" y="55892"/>
                    </a:cubicBezTo>
                    <a:cubicBezTo>
                      <a:pt x="553796" y="57346"/>
                      <a:pt x="546404" y="1178"/>
                      <a:pt x="575488" y="6571"/>
                    </a:cubicBezTo>
                    <a:cubicBezTo>
                      <a:pt x="604511" y="11963"/>
                      <a:pt x="574640" y="81401"/>
                      <a:pt x="574640" y="81401"/>
                    </a:cubicBezTo>
                    <a:cubicBezTo>
                      <a:pt x="572580" y="102487"/>
                      <a:pt x="564400" y="122967"/>
                      <a:pt x="555432" y="139812"/>
                    </a:cubicBezTo>
                    <a:cubicBezTo>
                      <a:pt x="541193" y="166532"/>
                      <a:pt x="536407" y="197374"/>
                      <a:pt x="542829" y="226942"/>
                    </a:cubicBezTo>
                    <a:cubicBezTo>
                      <a:pt x="559492" y="304015"/>
                      <a:pt x="505929" y="295047"/>
                      <a:pt x="505929" y="29504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25" name="Graphic 174">
                <a:extLst>
                  <a:ext uri="{FF2B5EF4-FFF2-40B4-BE49-F238E27FC236}">
                    <a16:creationId xmlns:a16="http://schemas.microsoft.com/office/drawing/2014/main" id="{21A16755-0D2E-861C-47EA-9B7689538E3B}"/>
                  </a:ext>
                </a:extLst>
              </p:cNvPr>
              <p:cNvGrpSpPr/>
              <p:nvPr/>
            </p:nvGrpSpPr>
            <p:grpSpPr>
              <a:xfrm>
                <a:off x="6461620" y="3709822"/>
                <a:ext cx="592521" cy="568915"/>
                <a:chOff x="6461620" y="3709822"/>
                <a:chExt cx="592521" cy="568915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5F93DE1-9E74-5F9A-234C-D6E9CDED5FE2}"/>
                    </a:ext>
                  </a:extLst>
                </p:cNvPr>
                <p:cNvSpPr/>
                <p:nvPr/>
              </p:nvSpPr>
              <p:spPr>
                <a:xfrm>
                  <a:off x="6463681" y="3712069"/>
                  <a:ext cx="588170" cy="564434"/>
                </a:xfrm>
                <a:custGeom>
                  <a:avLst/>
                  <a:gdLst>
                    <a:gd name="connsiteX0" fmla="*/ 505929 w 588170"/>
                    <a:gd name="connsiteY0" fmla="*/ 295108 h 564434"/>
                    <a:gd name="connsiteX1" fmla="*/ 440490 w 588170"/>
                    <a:gd name="connsiteY1" fmla="*/ 264570 h 564434"/>
                    <a:gd name="connsiteX2" fmla="*/ 347179 w 588170"/>
                    <a:gd name="connsiteY2" fmla="*/ 264994 h 564434"/>
                    <a:gd name="connsiteX3" fmla="*/ 360872 w 588170"/>
                    <a:gd name="connsiteY3" fmla="*/ 473065 h 564434"/>
                    <a:gd name="connsiteX4" fmla="*/ 182248 w 588170"/>
                    <a:gd name="connsiteY4" fmla="*/ 563832 h 564434"/>
                    <a:gd name="connsiteX5" fmla="*/ 22832 w 588170"/>
                    <a:gd name="connsiteY5" fmla="*/ 465491 h 564434"/>
                    <a:gd name="connsiteX6" fmla="*/ 22044 w 588170"/>
                    <a:gd name="connsiteY6" fmla="*/ 182650 h 564434"/>
                    <a:gd name="connsiteX7" fmla="*/ 225026 w 588170"/>
                    <a:gd name="connsiteY7" fmla="*/ 148 h 564434"/>
                    <a:gd name="connsiteX8" fmla="*/ 445943 w 588170"/>
                    <a:gd name="connsiteY8" fmla="*/ 158958 h 564434"/>
                    <a:gd name="connsiteX9" fmla="*/ 446973 w 588170"/>
                    <a:gd name="connsiteY9" fmla="*/ 162533 h 564434"/>
                    <a:gd name="connsiteX10" fmla="*/ 458849 w 588170"/>
                    <a:gd name="connsiteY10" fmla="*/ 74130 h 564434"/>
                    <a:gd name="connsiteX11" fmla="*/ 471028 w 588170"/>
                    <a:gd name="connsiteY11" fmla="*/ 35109 h 564434"/>
                    <a:gd name="connsiteX12" fmla="*/ 482722 w 588170"/>
                    <a:gd name="connsiteY12" fmla="*/ 59952 h 564434"/>
                    <a:gd name="connsiteX13" fmla="*/ 495446 w 588170"/>
                    <a:gd name="connsiteY13" fmla="*/ 13114 h 564434"/>
                    <a:gd name="connsiteX14" fmla="*/ 508110 w 588170"/>
                    <a:gd name="connsiteY14" fmla="*/ 46925 h 564434"/>
                    <a:gd name="connsiteX15" fmla="*/ 525439 w 588170"/>
                    <a:gd name="connsiteY15" fmla="*/ 3965 h 564434"/>
                    <a:gd name="connsiteX16" fmla="*/ 527075 w 588170"/>
                    <a:gd name="connsiteY16" fmla="*/ 53044 h 564434"/>
                    <a:gd name="connsiteX17" fmla="*/ 546404 w 588170"/>
                    <a:gd name="connsiteY17" fmla="*/ 1178 h 564434"/>
                    <a:gd name="connsiteX18" fmla="*/ 548101 w 588170"/>
                    <a:gd name="connsiteY18" fmla="*/ 55892 h 564434"/>
                    <a:gd name="connsiteX19" fmla="*/ 575488 w 588170"/>
                    <a:gd name="connsiteY19" fmla="*/ 6571 h 564434"/>
                    <a:gd name="connsiteX20" fmla="*/ 574640 w 588170"/>
                    <a:gd name="connsiteY20" fmla="*/ 81401 h 564434"/>
                    <a:gd name="connsiteX21" fmla="*/ 555432 w 588170"/>
                    <a:gd name="connsiteY21" fmla="*/ 139812 h 564434"/>
                    <a:gd name="connsiteX22" fmla="*/ 542829 w 588170"/>
                    <a:gd name="connsiteY22" fmla="*/ 226942 h 564434"/>
                    <a:gd name="connsiteX23" fmla="*/ 505929 w 588170"/>
                    <a:gd name="connsiteY23" fmla="*/ 295047 h 5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88170" h="564434">
                      <a:moveTo>
                        <a:pt x="505929" y="295108"/>
                      </a:moveTo>
                      <a:lnTo>
                        <a:pt x="440490" y="264570"/>
                      </a:lnTo>
                      <a:cubicBezTo>
                        <a:pt x="410376" y="262085"/>
                        <a:pt x="376990" y="268084"/>
                        <a:pt x="347179" y="264994"/>
                      </a:cubicBezTo>
                      <a:cubicBezTo>
                        <a:pt x="390017" y="318981"/>
                        <a:pt x="401469" y="417382"/>
                        <a:pt x="360872" y="473065"/>
                      </a:cubicBezTo>
                      <a:cubicBezTo>
                        <a:pt x="320216" y="528749"/>
                        <a:pt x="251020" y="558742"/>
                        <a:pt x="182248" y="563832"/>
                      </a:cubicBezTo>
                      <a:cubicBezTo>
                        <a:pt x="97602" y="570072"/>
                        <a:pt x="48341" y="527234"/>
                        <a:pt x="22832" y="465491"/>
                      </a:cubicBezTo>
                      <a:cubicBezTo>
                        <a:pt x="-12190" y="380724"/>
                        <a:pt x="-2435" y="260328"/>
                        <a:pt x="22044" y="182650"/>
                      </a:cubicBezTo>
                      <a:cubicBezTo>
                        <a:pt x="51128" y="90369"/>
                        <a:pt x="128443" y="6146"/>
                        <a:pt x="225026" y="148"/>
                      </a:cubicBezTo>
                      <a:cubicBezTo>
                        <a:pt x="303007" y="-4699"/>
                        <a:pt x="384321" y="110909"/>
                        <a:pt x="445943" y="158958"/>
                      </a:cubicBezTo>
                      <a:cubicBezTo>
                        <a:pt x="446307" y="160170"/>
                        <a:pt x="446610" y="161321"/>
                        <a:pt x="446973" y="162533"/>
                      </a:cubicBezTo>
                      <a:cubicBezTo>
                        <a:pt x="459940" y="96125"/>
                        <a:pt x="458849" y="74130"/>
                        <a:pt x="458849" y="74130"/>
                      </a:cubicBezTo>
                      <a:cubicBezTo>
                        <a:pt x="458849" y="74130"/>
                        <a:pt x="458849" y="57225"/>
                        <a:pt x="471028" y="35109"/>
                      </a:cubicBezTo>
                      <a:cubicBezTo>
                        <a:pt x="483449" y="12751"/>
                        <a:pt x="482722" y="59952"/>
                        <a:pt x="482722" y="59952"/>
                      </a:cubicBezTo>
                      <a:cubicBezTo>
                        <a:pt x="487206" y="18507"/>
                        <a:pt x="491387" y="13660"/>
                        <a:pt x="495446" y="13114"/>
                      </a:cubicBezTo>
                      <a:cubicBezTo>
                        <a:pt x="505929" y="11660"/>
                        <a:pt x="507868" y="33776"/>
                        <a:pt x="508110" y="46925"/>
                      </a:cubicBezTo>
                      <a:cubicBezTo>
                        <a:pt x="509200" y="15902"/>
                        <a:pt x="518956" y="-2215"/>
                        <a:pt x="525439" y="3965"/>
                      </a:cubicBezTo>
                      <a:cubicBezTo>
                        <a:pt x="530408" y="8752"/>
                        <a:pt x="527075" y="53044"/>
                        <a:pt x="527075" y="53044"/>
                      </a:cubicBezTo>
                      <a:cubicBezTo>
                        <a:pt x="527075" y="53044"/>
                        <a:pt x="532407" y="5783"/>
                        <a:pt x="546404" y="1178"/>
                      </a:cubicBezTo>
                      <a:cubicBezTo>
                        <a:pt x="563309" y="-4336"/>
                        <a:pt x="542405" y="54438"/>
                        <a:pt x="548101" y="55892"/>
                      </a:cubicBezTo>
                      <a:cubicBezTo>
                        <a:pt x="553796" y="57346"/>
                        <a:pt x="546404" y="1178"/>
                        <a:pt x="575488" y="6571"/>
                      </a:cubicBezTo>
                      <a:cubicBezTo>
                        <a:pt x="604511" y="11963"/>
                        <a:pt x="574640" y="81401"/>
                        <a:pt x="574640" y="81401"/>
                      </a:cubicBezTo>
                      <a:cubicBezTo>
                        <a:pt x="572579" y="102487"/>
                        <a:pt x="564400" y="122967"/>
                        <a:pt x="555432" y="139812"/>
                      </a:cubicBezTo>
                      <a:cubicBezTo>
                        <a:pt x="541193" y="166532"/>
                        <a:pt x="536406" y="197373"/>
                        <a:pt x="542829" y="226942"/>
                      </a:cubicBezTo>
                      <a:cubicBezTo>
                        <a:pt x="559492" y="304015"/>
                        <a:pt x="505929" y="295047"/>
                        <a:pt x="505929" y="295047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36793ADF-E650-44A3-6579-3FD5F9C8CBA7}"/>
                    </a:ext>
                  </a:extLst>
                </p:cNvPr>
                <p:cNvSpPr/>
                <p:nvPr/>
              </p:nvSpPr>
              <p:spPr>
                <a:xfrm>
                  <a:off x="6461620" y="3709822"/>
                  <a:ext cx="592521" cy="568915"/>
                </a:xfrm>
                <a:custGeom>
                  <a:avLst/>
                  <a:gdLst>
                    <a:gd name="connsiteX0" fmla="*/ 589485 w 592521"/>
                    <a:gd name="connsiteY0" fmla="*/ 14998 h 568915"/>
                    <a:gd name="connsiteX1" fmla="*/ 578943 w 592521"/>
                    <a:gd name="connsiteY1" fmla="*/ 84254 h 568915"/>
                    <a:gd name="connsiteX2" fmla="*/ 559493 w 592521"/>
                    <a:gd name="connsiteY2" fmla="*/ 143149 h 568915"/>
                    <a:gd name="connsiteX3" fmla="*/ 547132 w 592521"/>
                    <a:gd name="connsiteY3" fmla="*/ 228704 h 568915"/>
                    <a:gd name="connsiteX4" fmla="*/ 539558 w 592521"/>
                    <a:gd name="connsiteY4" fmla="*/ 289417 h 568915"/>
                    <a:gd name="connsiteX5" fmla="*/ 507626 w 592521"/>
                    <a:gd name="connsiteY5" fmla="*/ 299536 h 568915"/>
                    <a:gd name="connsiteX6" fmla="*/ 507323 w 592521"/>
                    <a:gd name="connsiteY6" fmla="*/ 299536 h 568915"/>
                    <a:gd name="connsiteX7" fmla="*/ 442005 w 592521"/>
                    <a:gd name="connsiteY7" fmla="*/ 268998 h 568915"/>
                    <a:gd name="connsiteX8" fmla="*/ 397713 w 592521"/>
                    <a:gd name="connsiteY8" fmla="*/ 269422 h 568915"/>
                    <a:gd name="connsiteX9" fmla="*/ 354208 w 592521"/>
                    <a:gd name="connsiteY9" fmla="*/ 269906 h 568915"/>
                    <a:gd name="connsiteX10" fmla="*/ 364812 w 592521"/>
                    <a:gd name="connsiteY10" fmla="*/ 476585 h 568915"/>
                    <a:gd name="connsiteX11" fmla="*/ 184552 w 592521"/>
                    <a:gd name="connsiteY11" fmla="*/ 568320 h 568915"/>
                    <a:gd name="connsiteX12" fmla="*/ 22893 w 592521"/>
                    <a:gd name="connsiteY12" fmla="*/ 468586 h 568915"/>
                    <a:gd name="connsiteX13" fmla="*/ 22045 w 592521"/>
                    <a:gd name="connsiteY13" fmla="*/ 184230 h 568915"/>
                    <a:gd name="connsiteX14" fmla="*/ 227087 w 592521"/>
                    <a:gd name="connsiteY14" fmla="*/ 153 h 568915"/>
                    <a:gd name="connsiteX15" fmla="*/ 391775 w 592521"/>
                    <a:gd name="connsiteY15" fmla="*/ 105400 h 568915"/>
                    <a:gd name="connsiteX16" fmla="*/ 448064 w 592521"/>
                    <a:gd name="connsiteY16" fmla="*/ 158297 h 568915"/>
                    <a:gd name="connsiteX17" fmla="*/ 458729 w 592521"/>
                    <a:gd name="connsiteY17" fmla="*/ 76377 h 568915"/>
                    <a:gd name="connsiteX18" fmla="*/ 471211 w 592521"/>
                    <a:gd name="connsiteY18" fmla="*/ 36265 h 568915"/>
                    <a:gd name="connsiteX19" fmla="*/ 480057 w 592521"/>
                    <a:gd name="connsiteY19" fmla="*/ 29237 h 568915"/>
                    <a:gd name="connsiteX20" fmla="*/ 485631 w 592521"/>
                    <a:gd name="connsiteY20" fmla="*/ 39113 h 568915"/>
                    <a:gd name="connsiteX21" fmla="*/ 497325 w 592521"/>
                    <a:gd name="connsiteY21" fmla="*/ 13059 h 568915"/>
                    <a:gd name="connsiteX22" fmla="*/ 504233 w 592521"/>
                    <a:gd name="connsiteY22" fmla="*/ 15119 h 568915"/>
                    <a:gd name="connsiteX23" fmla="*/ 510353 w 592521"/>
                    <a:gd name="connsiteY23" fmla="*/ 27722 h 568915"/>
                    <a:gd name="connsiteX24" fmla="*/ 522653 w 592521"/>
                    <a:gd name="connsiteY24" fmla="*/ 3122 h 568915"/>
                    <a:gd name="connsiteX25" fmla="*/ 529197 w 592521"/>
                    <a:gd name="connsiteY25" fmla="*/ 4515 h 568915"/>
                    <a:gd name="connsiteX26" fmla="*/ 532651 w 592521"/>
                    <a:gd name="connsiteY26" fmla="*/ 25904 h 568915"/>
                    <a:gd name="connsiteX27" fmla="*/ 547920 w 592521"/>
                    <a:gd name="connsiteY27" fmla="*/ 1243 h 568915"/>
                    <a:gd name="connsiteX28" fmla="*/ 554585 w 592521"/>
                    <a:gd name="connsiteY28" fmla="*/ 2213 h 568915"/>
                    <a:gd name="connsiteX29" fmla="*/ 557372 w 592521"/>
                    <a:gd name="connsiteY29" fmla="*/ 17542 h 568915"/>
                    <a:gd name="connsiteX30" fmla="*/ 563795 w 592521"/>
                    <a:gd name="connsiteY30" fmla="*/ 9423 h 568915"/>
                    <a:gd name="connsiteX31" fmla="*/ 578094 w 592521"/>
                    <a:gd name="connsiteY31" fmla="*/ 6575 h 568915"/>
                    <a:gd name="connsiteX32" fmla="*/ 580882 w 592521"/>
                    <a:gd name="connsiteY32" fmla="*/ 7302 h 568915"/>
                    <a:gd name="connsiteX33" fmla="*/ 589546 w 592521"/>
                    <a:gd name="connsiteY33" fmla="*/ 14937 h 568915"/>
                    <a:gd name="connsiteX34" fmla="*/ 549495 w 592521"/>
                    <a:gd name="connsiteY34" fmla="*/ 37901 h 568915"/>
                    <a:gd name="connsiteX35" fmla="*/ 551494 w 592521"/>
                    <a:gd name="connsiteY35" fmla="*/ 5666 h 568915"/>
                    <a:gd name="connsiteX36" fmla="*/ 549192 w 592521"/>
                    <a:gd name="connsiteY36" fmla="*/ 5666 h 568915"/>
                    <a:gd name="connsiteX37" fmla="*/ 531439 w 592521"/>
                    <a:gd name="connsiteY37" fmla="*/ 55594 h 568915"/>
                    <a:gd name="connsiteX38" fmla="*/ 526894 w 592521"/>
                    <a:gd name="connsiteY38" fmla="*/ 55170 h 568915"/>
                    <a:gd name="connsiteX39" fmla="*/ 525925 w 592521"/>
                    <a:gd name="connsiteY39" fmla="*/ 7908 h 568915"/>
                    <a:gd name="connsiteX40" fmla="*/ 524228 w 592521"/>
                    <a:gd name="connsiteY40" fmla="*/ 7484 h 568915"/>
                    <a:gd name="connsiteX41" fmla="*/ 512413 w 592521"/>
                    <a:gd name="connsiteY41" fmla="*/ 49353 h 568915"/>
                    <a:gd name="connsiteX42" fmla="*/ 507868 w 592521"/>
                    <a:gd name="connsiteY42" fmla="*/ 49353 h 568915"/>
                    <a:gd name="connsiteX43" fmla="*/ 501143 w 592521"/>
                    <a:gd name="connsiteY43" fmla="*/ 18694 h 568915"/>
                    <a:gd name="connsiteX44" fmla="*/ 497810 w 592521"/>
                    <a:gd name="connsiteY44" fmla="*/ 17664 h 568915"/>
                    <a:gd name="connsiteX45" fmla="*/ 487025 w 592521"/>
                    <a:gd name="connsiteY45" fmla="*/ 62501 h 568915"/>
                    <a:gd name="connsiteX46" fmla="*/ 482480 w 592521"/>
                    <a:gd name="connsiteY46" fmla="*/ 62198 h 568915"/>
                    <a:gd name="connsiteX47" fmla="*/ 478845 w 592521"/>
                    <a:gd name="connsiteY47" fmla="*/ 33660 h 568915"/>
                    <a:gd name="connsiteX48" fmla="*/ 475028 w 592521"/>
                    <a:gd name="connsiteY48" fmla="*/ 38507 h 568915"/>
                    <a:gd name="connsiteX49" fmla="*/ 463091 w 592521"/>
                    <a:gd name="connsiteY49" fmla="*/ 76316 h 568915"/>
                    <a:gd name="connsiteX50" fmla="*/ 451155 w 592521"/>
                    <a:gd name="connsiteY50" fmla="*/ 165265 h 568915"/>
                    <a:gd name="connsiteX51" fmla="*/ 449337 w 592521"/>
                    <a:gd name="connsiteY51" fmla="*/ 174656 h 568915"/>
                    <a:gd name="connsiteX52" fmla="*/ 445944 w 592521"/>
                    <a:gd name="connsiteY52" fmla="*/ 162599 h 568915"/>
                    <a:gd name="connsiteX53" fmla="*/ 388321 w 592521"/>
                    <a:gd name="connsiteY53" fmla="*/ 108612 h 568915"/>
                    <a:gd name="connsiteX54" fmla="*/ 227148 w 592521"/>
                    <a:gd name="connsiteY54" fmla="*/ 4697 h 568915"/>
                    <a:gd name="connsiteX55" fmla="*/ 26165 w 592521"/>
                    <a:gd name="connsiteY55" fmla="*/ 185624 h 568915"/>
                    <a:gd name="connsiteX56" fmla="*/ 26832 w 592521"/>
                    <a:gd name="connsiteY56" fmla="*/ 466890 h 568915"/>
                    <a:gd name="connsiteX57" fmla="*/ 184007 w 592521"/>
                    <a:gd name="connsiteY57" fmla="*/ 563836 h 568915"/>
                    <a:gd name="connsiteX58" fmla="*/ 360934 w 592521"/>
                    <a:gd name="connsiteY58" fmla="*/ 473979 h 568915"/>
                    <a:gd name="connsiteX59" fmla="*/ 347301 w 592521"/>
                    <a:gd name="connsiteY59" fmla="*/ 268634 h 568915"/>
                    <a:gd name="connsiteX60" fmla="*/ 343907 w 592521"/>
                    <a:gd name="connsiteY60" fmla="*/ 264393 h 568915"/>
                    <a:gd name="connsiteX61" fmla="*/ 349300 w 592521"/>
                    <a:gd name="connsiteY61" fmla="*/ 264938 h 568915"/>
                    <a:gd name="connsiteX62" fmla="*/ 397289 w 592521"/>
                    <a:gd name="connsiteY62" fmla="*/ 264938 h 568915"/>
                    <a:gd name="connsiteX63" fmla="*/ 442611 w 592521"/>
                    <a:gd name="connsiteY63" fmla="*/ 264574 h 568915"/>
                    <a:gd name="connsiteX64" fmla="*/ 443036 w 592521"/>
                    <a:gd name="connsiteY64" fmla="*/ 264574 h 568915"/>
                    <a:gd name="connsiteX65" fmla="*/ 508535 w 592521"/>
                    <a:gd name="connsiteY65" fmla="*/ 295173 h 568915"/>
                    <a:gd name="connsiteX66" fmla="*/ 536165 w 592521"/>
                    <a:gd name="connsiteY66" fmla="*/ 286327 h 568915"/>
                    <a:gd name="connsiteX67" fmla="*/ 542588 w 592521"/>
                    <a:gd name="connsiteY67" fmla="*/ 229734 h 568915"/>
                    <a:gd name="connsiteX68" fmla="*/ 555433 w 592521"/>
                    <a:gd name="connsiteY68" fmla="*/ 141028 h 568915"/>
                    <a:gd name="connsiteX69" fmla="*/ 574398 w 592521"/>
                    <a:gd name="connsiteY69" fmla="*/ 83466 h 568915"/>
                    <a:gd name="connsiteX70" fmla="*/ 574398 w 592521"/>
                    <a:gd name="connsiteY70" fmla="*/ 83103 h 568915"/>
                    <a:gd name="connsiteX71" fmla="*/ 574580 w 592521"/>
                    <a:gd name="connsiteY71" fmla="*/ 82800 h 568915"/>
                    <a:gd name="connsiteX72" fmla="*/ 585426 w 592521"/>
                    <a:gd name="connsiteY72" fmla="*/ 17118 h 568915"/>
                    <a:gd name="connsiteX73" fmla="*/ 577125 w 592521"/>
                    <a:gd name="connsiteY73" fmla="*/ 11120 h 568915"/>
                    <a:gd name="connsiteX74" fmla="*/ 566400 w 592521"/>
                    <a:gd name="connsiteY74" fmla="*/ 13119 h 568915"/>
                    <a:gd name="connsiteX75" fmla="*/ 555433 w 592521"/>
                    <a:gd name="connsiteY75" fmla="*/ 46869 h 568915"/>
                    <a:gd name="connsiteX76" fmla="*/ 552161 w 592521"/>
                    <a:gd name="connsiteY76" fmla="*/ 59957 h 568915"/>
                    <a:gd name="connsiteX77" fmla="*/ 549616 w 592521"/>
                    <a:gd name="connsiteY77" fmla="*/ 60441 h 568915"/>
                    <a:gd name="connsiteX78" fmla="*/ 549253 w 592521"/>
                    <a:gd name="connsiteY78" fmla="*/ 60320 h 568915"/>
                    <a:gd name="connsiteX79" fmla="*/ 549434 w 592521"/>
                    <a:gd name="connsiteY79" fmla="*/ 37962 h 56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92521" h="568915">
                      <a:moveTo>
                        <a:pt x="589485" y="14998"/>
                      </a:moveTo>
                      <a:cubicBezTo>
                        <a:pt x="599725" y="34145"/>
                        <a:pt x="580942" y="79588"/>
                        <a:pt x="578943" y="84254"/>
                      </a:cubicBezTo>
                      <a:cubicBezTo>
                        <a:pt x="577125" y="102552"/>
                        <a:pt x="570581" y="122366"/>
                        <a:pt x="559493" y="143149"/>
                      </a:cubicBezTo>
                      <a:cubicBezTo>
                        <a:pt x="545314" y="169749"/>
                        <a:pt x="540891" y="200165"/>
                        <a:pt x="547132" y="228704"/>
                      </a:cubicBezTo>
                      <a:cubicBezTo>
                        <a:pt x="553312" y="257243"/>
                        <a:pt x="550767" y="277662"/>
                        <a:pt x="539558" y="289417"/>
                      </a:cubicBezTo>
                      <a:cubicBezTo>
                        <a:pt x="526955" y="302626"/>
                        <a:pt x="508414" y="299657"/>
                        <a:pt x="507626" y="299536"/>
                      </a:cubicBezTo>
                      <a:lnTo>
                        <a:pt x="507323" y="299536"/>
                      </a:lnTo>
                      <a:cubicBezTo>
                        <a:pt x="507323" y="299536"/>
                        <a:pt x="442005" y="268998"/>
                        <a:pt x="442005" y="268998"/>
                      </a:cubicBezTo>
                      <a:cubicBezTo>
                        <a:pt x="427766" y="267846"/>
                        <a:pt x="412497" y="268634"/>
                        <a:pt x="397713" y="269422"/>
                      </a:cubicBezTo>
                      <a:cubicBezTo>
                        <a:pt x="383232" y="270149"/>
                        <a:pt x="368326" y="270937"/>
                        <a:pt x="354208" y="269906"/>
                      </a:cubicBezTo>
                      <a:cubicBezTo>
                        <a:pt x="393169" y="322924"/>
                        <a:pt x="407044" y="418719"/>
                        <a:pt x="364812" y="476585"/>
                      </a:cubicBezTo>
                      <a:cubicBezTo>
                        <a:pt x="326942" y="528451"/>
                        <a:pt x="259564" y="562746"/>
                        <a:pt x="184552" y="568320"/>
                      </a:cubicBezTo>
                      <a:cubicBezTo>
                        <a:pt x="108085" y="573955"/>
                        <a:pt x="52159" y="539478"/>
                        <a:pt x="22893" y="468586"/>
                      </a:cubicBezTo>
                      <a:cubicBezTo>
                        <a:pt x="-12371" y="383273"/>
                        <a:pt x="-2252" y="261363"/>
                        <a:pt x="22045" y="184230"/>
                      </a:cubicBezTo>
                      <a:cubicBezTo>
                        <a:pt x="48584" y="100068"/>
                        <a:pt x="124081" y="6515"/>
                        <a:pt x="227087" y="153"/>
                      </a:cubicBezTo>
                      <a:cubicBezTo>
                        <a:pt x="283498" y="-3362"/>
                        <a:pt x="340999" y="54443"/>
                        <a:pt x="391775" y="105400"/>
                      </a:cubicBezTo>
                      <a:cubicBezTo>
                        <a:pt x="411770" y="125517"/>
                        <a:pt x="430735" y="144542"/>
                        <a:pt x="448064" y="158297"/>
                      </a:cubicBezTo>
                      <a:cubicBezTo>
                        <a:pt x="459577" y="97826"/>
                        <a:pt x="458729" y="76680"/>
                        <a:pt x="458729" y="76377"/>
                      </a:cubicBezTo>
                      <a:cubicBezTo>
                        <a:pt x="458729" y="75650"/>
                        <a:pt x="458850" y="58624"/>
                        <a:pt x="471211" y="36265"/>
                      </a:cubicBezTo>
                      <a:cubicBezTo>
                        <a:pt x="473149" y="32751"/>
                        <a:pt x="476179" y="28207"/>
                        <a:pt x="480057" y="29237"/>
                      </a:cubicBezTo>
                      <a:cubicBezTo>
                        <a:pt x="482784" y="30085"/>
                        <a:pt x="484601" y="33902"/>
                        <a:pt x="485631" y="39113"/>
                      </a:cubicBezTo>
                      <a:cubicBezTo>
                        <a:pt x="489327" y="16331"/>
                        <a:pt x="493024" y="13665"/>
                        <a:pt x="497325" y="13059"/>
                      </a:cubicBezTo>
                      <a:cubicBezTo>
                        <a:pt x="499871" y="12695"/>
                        <a:pt x="502233" y="13422"/>
                        <a:pt x="504233" y="15119"/>
                      </a:cubicBezTo>
                      <a:cubicBezTo>
                        <a:pt x="507141" y="17603"/>
                        <a:pt x="509080" y="22269"/>
                        <a:pt x="510353" y="27722"/>
                      </a:cubicBezTo>
                      <a:cubicBezTo>
                        <a:pt x="512958" y="14573"/>
                        <a:pt x="517381" y="5242"/>
                        <a:pt x="522653" y="3122"/>
                      </a:cubicBezTo>
                      <a:cubicBezTo>
                        <a:pt x="524955" y="2213"/>
                        <a:pt x="527318" y="2698"/>
                        <a:pt x="529197" y="4515"/>
                      </a:cubicBezTo>
                      <a:cubicBezTo>
                        <a:pt x="531681" y="6939"/>
                        <a:pt x="532529" y="15906"/>
                        <a:pt x="532651" y="25904"/>
                      </a:cubicBezTo>
                      <a:cubicBezTo>
                        <a:pt x="535922" y="14452"/>
                        <a:pt x="540830" y="3485"/>
                        <a:pt x="547920" y="1243"/>
                      </a:cubicBezTo>
                      <a:cubicBezTo>
                        <a:pt x="551313" y="153"/>
                        <a:pt x="553433" y="1183"/>
                        <a:pt x="554585" y="2213"/>
                      </a:cubicBezTo>
                      <a:cubicBezTo>
                        <a:pt x="557433" y="4697"/>
                        <a:pt x="558038" y="10090"/>
                        <a:pt x="557372" y="17542"/>
                      </a:cubicBezTo>
                      <a:cubicBezTo>
                        <a:pt x="559008" y="14270"/>
                        <a:pt x="561068" y="11423"/>
                        <a:pt x="563795" y="9423"/>
                      </a:cubicBezTo>
                      <a:cubicBezTo>
                        <a:pt x="567733" y="6515"/>
                        <a:pt x="572520" y="5545"/>
                        <a:pt x="578094" y="6575"/>
                      </a:cubicBezTo>
                      <a:cubicBezTo>
                        <a:pt x="579064" y="6757"/>
                        <a:pt x="580033" y="6999"/>
                        <a:pt x="580882" y="7302"/>
                      </a:cubicBezTo>
                      <a:cubicBezTo>
                        <a:pt x="584699" y="8635"/>
                        <a:pt x="587607" y="11180"/>
                        <a:pt x="589546" y="14937"/>
                      </a:cubicBezTo>
                      <a:close/>
                      <a:moveTo>
                        <a:pt x="549495" y="37901"/>
                      </a:moveTo>
                      <a:cubicBezTo>
                        <a:pt x="551555" y="26995"/>
                        <a:pt x="555069" y="8817"/>
                        <a:pt x="551494" y="5666"/>
                      </a:cubicBezTo>
                      <a:cubicBezTo>
                        <a:pt x="551313" y="5545"/>
                        <a:pt x="550828" y="5061"/>
                        <a:pt x="549192" y="5666"/>
                      </a:cubicBezTo>
                      <a:cubicBezTo>
                        <a:pt x="539982" y="8635"/>
                        <a:pt x="533438" y="37901"/>
                        <a:pt x="531439" y="55594"/>
                      </a:cubicBezTo>
                      <a:lnTo>
                        <a:pt x="526894" y="55170"/>
                      </a:lnTo>
                      <a:cubicBezTo>
                        <a:pt x="528470" y="34508"/>
                        <a:pt x="528530" y="10574"/>
                        <a:pt x="525925" y="7908"/>
                      </a:cubicBezTo>
                      <a:cubicBezTo>
                        <a:pt x="525137" y="7181"/>
                        <a:pt x="524652" y="7302"/>
                        <a:pt x="524228" y="7484"/>
                      </a:cubicBezTo>
                      <a:cubicBezTo>
                        <a:pt x="519987" y="9181"/>
                        <a:pt x="513322" y="23662"/>
                        <a:pt x="512413" y="49353"/>
                      </a:cubicBezTo>
                      <a:lnTo>
                        <a:pt x="507868" y="49353"/>
                      </a:lnTo>
                      <a:cubicBezTo>
                        <a:pt x="507565" y="33296"/>
                        <a:pt x="505142" y="22147"/>
                        <a:pt x="501143" y="18694"/>
                      </a:cubicBezTo>
                      <a:cubicBezTo>
                        <a:pt x="500113" y="17845"/>
                        <a:pt x="499083" y="17542"/>
                        <a:pt x="497810" y="17664"/>
                      </a:cubicBezTo>
                      <a:cubicBezTo>
                        <a:pt x="493690" y="18209"/>
                        <a:pt x="490297" y="32509"/>
                        <a:pt x="487025" y="62501"/>
                      </a:cubicBezTo>
                      <a:lnTo>
                        <a:pt x="482480" y="62198"/>
                      </a:lnTo>
                      <a:cubicBezTo>
                        <a:pt x="482662" y="48202"/>
                        <a:pt x="480905" y="34811"/>
                        <a:pt x="478845" y="33660"/>
                      </a:cubicBezTo>
                      <a:cubicBezTo>
                        <a:pt x="478845" y="33660"/>
                        <a:pt x="477573" y="33963"/>
                        <a:pt x="475028" y="38507"/>
                      </a:cubicBezTo>
                      <a:cubicBezTo>
                        <a:pt x="463273" y="59714"/>
                        <a:pt x="463091" y="76256"/>
                        <a:pt x="463091" y="76316"/>
                      </a:cubicBezTo>
                      <a:cubicBezTo>
                        <a:pt x="463091" y="77225"/>
                        <a:pt x="464000" y="99341"/>
                        <a:pt x="451155" y="165265"/>
                      </a:cubicBezTo>
                      <a:lnTo>
                        <a:pt x="449337" y="174656"/>
                      </a:lnTo>
                      <a:lnTo>
                        <a:pt x="445944" y="162599"/>
                      </a:lnTo>
                      <a:cubicBezTo>
                        <a:pt x="428130" y="148602"/>
                        <a:pt x="408801" y="129213"/>
                        <a:pt x="388321" y="108612"/>
                      </a:cubicBezTo>
                      <a:cubicBezTo>
                        <a:pt x="338273" y="58321"/>
                        <a:pt x="281498" y="1304"/>
                        <a:pt x="227148" y="4697"/>
                      </a:cubicBezTo>
                      <a:cubicBezTo>
                        <a:pt x="126263" y="10938"/>
                        <a:pt x="52220" y="102855"/>
                        <a:pt x="26165" y="185624"/>
                      </a:cubicBezTo>
                      <a:cubicBezTo>
                        <a:pt x="2110" y="262030"/>
                        <a:pt x="-7948" y="382607"/>
                        <a:pt x="26832" y="466890"/>
                      </a:cubicBezTo>
                      <a:cubicBezTo>
                        <a:pt x="55734" y="536813"/>
                        <a:pt x="108570" y="569411"/>
                        <a:pt x="184007" y="563836"/>
                      </a:cubicBezTo>
                      <a:cubicBezTo>
                        <a:pt x="257686" y="558383"/>
                        <a:pt x="323852" y="524755"/>
                        <a:pt x="360934" y="473979"/>
                      </a:cubicBezTo>
                      <a:cubicBezTo>
                        <a:pt x="401894" y="417871"/>
                        <a:pt x="387534" y="319289"/>
                        <a:pt x="347301" y="268634"/>
                      </a:cubicBezTo>
                      <a:lnTo>
                        <a:pt x="343907" y="264393"/>
                      </a:lnTo>
                      <a:lnTo>
                        <a:pt x="349300" y="264938"/>
                      </a:lnTo>
                      <a:cubicBezTo>
                        <a:pt x="364569" y="266574"/>
                        <a:pt x="381232" y="265726"/>
                        <a:pt x="397289" y="264938"/>
                      </a:cubicBezTo>
                      <a:cubicBezTo>
                        <a:pt x="412376" y="264150"/>
                        <a:pt x="427948" y="263363"/>
                        <a:pt x="442611" y="264574"/>
                      </a:cubicBezTo>
                      <a:lnTo>
                        <a:pt x="443036" y="264574"/>
                      </a:lnTo>
                      <a:cubicBezTo>
                        <a:pt x="443036" y="264574"/>
                        <a:pt x="508535" y="295173"/>
                        <a:pt x="508535" y="295173"/>
                      </a:cubicBezTo>
                      <a:cubicBezTo>
                        <a:pt x="510777" y="295476"/>
                        <a:pt x="526046" y="296991"/>
                        <a:pt x="536165" y="286327"/>
                      </a:cubicBezTo>
                      <a:cubicBezTo>
                        <a:pt x="546223" y="275723"/>
                        <a:pt x="548404" y="256698"/>
                        <a:pt x="542588" y="229734"/>
                      </a:cubicBezTo>
                      <a:cubicBezTo>
                        <a:pt x="536165" y="200105"/>
                        <a:pt x="540709" y="168597"/>
                        <a:pt x="555433" y="141028"/>
                      </a:cubicBezTo>
                      <a:cubicBezTo>
                        <a:pt x="566279" y="120669"/>
                        <a:pt x="572641" y="101280"/>
                        <a:pt x="574398" y="83466"/>
                      </a:cubicBezTo>
                      <a:lnTo>
                        <a:pt x="574398" y="83103"/>
                      </a:lnTo>
                      <a:cubicBezTo>
                        <a:pt x="574398" y="83103"/>
                        <a:pt x="574580" y="82800"/>
                        <a:pt x="574580" y="82800"/>
                      </a:cubicBezTo>
                      <a:cubicBezTo>
                        <a:pt x="574762" y="82315"/>
                        <a:pt x="594939" y="34993"/>
                        <a:pt x="585426" y="17118"/>
                      </a:cubicBezTo>
                      <a:cubicBezTo>
                        <a:pt x="583669" y="13786"/>
                        <a:pt x="580882" y="11786"/>
                        <a:pt x="577125" y="11120"/>
                      </a:cubicBezTo>
                      <a:cubicBezTo>
                        <a:pt x="572762" y="10332"/>
                        <a:pt x="569248" y="10999"/>
                        <a:pt x="566400" y="13119"/>
                      </a:cubicBezTo>
                      <a:cubicBezTo>
                        <a:pt x="558281" y="19178"/>
                        <a:pt x="556584" y="35841"/>
                        <a:pt x="555433" y="46869"/>
                      </a:cubicBezTo>
                      <a:cubicBezTo>
                        <a:pt x="554585" y="55109"/>
                        <a:pt x="554160" y="58563"/>
                        <a:pt x="552161" y="59957"/>
                      </a:cubicBezTo>
                      <a:cubicBezTo>
                        <a:pt x="551434" y="60502"/>
                        <a:pt x="550525" y="60623"/>
                        <a:pt x="549616" y="60441"/>
                      </a:cubicBezTo>
                      <a:cubicBezTo>
                        <a:pt x="549495" y="60441"/>
                        <a:pt x="549374" y="60381"/>
                        <a:pt x="549253" y="60320"/>
                      </a:cubicBezTo>
                      <a:cubicBezTo>
                        <a:pt x="545435" y="58987"/>
                        <a:pt x="546708" y="52201"/>
                        <a:pt x="549434" y="37962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28" name="Graphic 174">
              <a:extLst>
                <a:ext uri="{FF2B5EF4-FFF2-40B4-BE49-F238E27FC236}">
                  <a16:creationId xmlns:a16="http://schemas.microsoft.com/office/drawing/2014/main" id="{E1FDA8A7-89AC-0818-E16D-2ABAF023393B}"/>
                </a:ext>
              </a:extLst>
            </p:cNvPr>
            <p:cNvGrpSpPr/>
            <p:nvPr/>
          </p:nvGrpSpPr>
          <p:grpSpPr>
            <a:xfrm>
              <a:off x="5442008" y="3808861"/>
              <a:ext cx="94065" cy="126743"/>
              <a:chOff x="5442008" y="3808861"/>
              <a:chExt cx="94065" cy="126743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8E2EEA8-3C7F-3A83-85ED-C892D0ED5968}"/>
                  </a:ext>
                </a:extLst>
              </p:cNvPr>
              <p:cNvSpPr/>
              <p:nvPr/>
            </p:nvSpPr>
            <p:spPr>
              <a:xfrm>
                <a:off x="5442011" y="3814224"/>
                <a:ext cx="88764" cy="121380"/>
              </a:xfrm>
              <a:custGeom>
                <a:avLst/>
                <a:gdLst>
                  <a:gd name="connsiteX0" fmla="*/ 74491 w 88764"/>
                  <a:gd name="connsiteY0" fmla="*/ 635 h 121380"/>
                  <a:gd name="connsiteX1" fmla="*/ 18807 w 88764"/>
                  <a:gd name="connsiteY1" fmla="*/ 120970 h 121380"/>
                  <a:gd name="connsiteX2" fmla="*/ 88245 w 88764"/>
                  <a:gd name="connsiteY2" fmla="*/ 14026 h 121380"/>
                  <a:gd name="connsiteX3" fmla="*/ 74491 w 88764"/>
                  <a:gd name="connsiteY3" fmla="*/ 635 h 12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4" h="121380">
                    <a:moveTo>
                      <a:pt x="74491" y="635"/>
                    </a:moveTo>
                    <a:cubicBezTo>
                      <a:pt x="37591" y="13784"/>
                      <a:pt x="-34089" y="49957"/>
                      <a:pt x="18807" y="120970"/>
                    </a:cubicBezTo>
                    <a:cubicBezTo>
                      <a:pt x="18807" y="120970"/>
                      <a:pt x="50254" y="133937"/>
                      <a:pt x="88245" y="14026"/>
                    </a:cubicBezTo>
                    <a:cubicBezTo>
                      <a:pt x="90911" y="5604"/>
                      <a:pt x="82852" y="-2334"/>
                      <a:pt x="74491" y="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0" name="Graphic 174">
                <a:extLst>
                  <a:ext uri="{FF2B5EF4-FFF2-40B4-BE49-F238E27FC236}">
                    <a16:creationId xmlns:a16="http://schemas.microsoft.com/office/drawing/2014/main" id="{D489F011-2A75-CBA8-447B-231095B4859E}"/>
                  </a:ext>
                </a:extLst>
              </p:cNvPr>
              <p:cNvGrpSpPr/>
              <p:nvPr/>
            </p:nvGrpSpPr>
            <p:grpSpPr>
              <a:xfrm>
                <a:off x="5442008" y="3808861"/>
                <a:ext cx="94065" cy="126673"/>
                <a:chOff x="5442008" y="3808861"/>
                <a:chExt cx="94065" cy="126673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DE822656-403C-17CC-AFE4-7062AC366CA3}"/>
                    </a:ext>
                  </a:extLst>
                </p:cNvPr>
                <p:cNvSpPr/>
                <p:nvPr/>
              </p:nvSpPr>
              <p:spPr>
                <a:xfrm>
                  <a:off x="5442008" y="3808861"/>
                  <a:ext cx="94065" cy="126673"/>
                </a:xfrm>
                <a:custGeom>
                  <a:avLst/>
                  <a:gdLst>
                    <a:gd name="connsiteX0" fmla="*/ 47530 w 94065"/>
                    <a:gd name="connsiteY0" fmla="*/ 76770 h 126673"/>
                    <a:gd name="connsiteX1" fmla="*/ 28141 w 94065"/>
                    <a:gd name="connsiteY1" fmla="*/ 47261 h 126673"/>
                    <a:gd name="connsiteX2" fmla="*/ 83946 w 94065"/>
                    <a:gd name="connsiteY2" fmla="*/ 32356 h 126673"/>
                    <a:gd name="connsiteX3" fmla="*/ 94065 w 94065"/>
                    <a:gd name="connsiteY3" fmla="*/ 0 h 126673"/>
                    <a:gd name="connsiteX4" fmla="*/ 18810 w 94065"/>
                    <a:gd name="connsiteY4" fmla="*/ 126273 h 126673"/>
                    <a:gd name="connsiteX5" fmla="*/ 65890 w 94065"/>
                    <a:gd name="connsiteY5" fmla="*/ 77557 h 126673"/>
                    <a:gd name="connsiteX6" fmla="*/ 47530 w 94065"/>
                    <a:gd name="connsiteY6" fmla="*/ 76709 h 12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065" h="126673">
                      <a:moveTo>
                        <a:pt x="47530" y="76770"/>
                      </a:moveTo>
                      <a:cubicBezTo>
                        <a:pt x="35836" y="72286"/>
                        <a:pt x="27657" y="59804"/>
                        <a:pt x="28141" y="47261"/>
                      </a:cubicBezTo>
                      <a:cubicBezTo>
                        <a:pt x="29353" y="18177"/>
                        <a:pt x="68495" y="7877"/>
                        <a:pt x="83946" y="32356"/>
                      </a:cubicBezTo>
                      <a:cubicBezTo>
                        <a:pt x="87279" y="22601"/>
                        <a:pt x="90672" y="11876"/>
                        <a:pt x="94065" y="0"/>
                      </a:cubicBezTo>
                      <a:cubicBezTo>
                        <a:pt x="94065" y="0"/>
                        <a:pt x="-50507" y="33265"/>
                        <a:pt x="18810" y="126273"/>
                      </a:cubicBezTo>
                      <a:cubicBezTo>
                        <a:pt x="18810" y="126273"/>
                        <a:pt x="38684" y="134392"/>
                        <a:pt x="65890" y="77557"/>
                      </a:cubicBezTo>
                      <a:cubicBezTo>
                        <a:pt x="59831" y="79133"/>
                        <a:pt x="53347" y="78951"/>
                        <a:pt x="47530" y="76709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BF424D8-F9FD-58AC-2CE7-B721664D59D8}"/>
                    </a:ext>
                  </a:extLst>
                </p:cNvPr>
                <p:cNvSpPr/>
                <p:nvPr/>
              </p:nvSpPr>
              <p:spPr>
                <a:xfrm>
                  <a:off x="5470184" y="3827469"/>
                  <a:ext cx="55830" cy="60042"/>
                </a:xfrm>
                <a:custGeom>
                  <a:avLst/>
                  <a:gdLst>
                    <a:gd name="connsiteX0" fmla="*/ 26 w 55830"/>
                    <a:gd name="connsiteY0" fmla="*/ 28653 h 60042"/>
                    <a:gd name="connsiteX1" fmla="*/ 19415 w 55830"/>
                    <a:gd name="connsiteY1" fmla="*/ 58161 h 60042"/>
                    <a:gd name="connsiteX2" fmla="*/ 37775 w 55830"/>
                    <a:gd name="connsiteY2" fmla="*/ 59009 h 60042"/>
                    <a:gd name="connsiteX3" fmla="*/ 55831 w 55830"/>
                    <a:gd name="connsiteY3" fmla="*/ 13747 h 60042"/>
                    <a:gd name="connsiteX4" fmla="*/ 26 w 55830"/>
                    <a:gd name="connsiteY4" fmla="*/ 28653 h 60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30" h="60042">
                      <a:moveTo>
                        <a:pt x="26" y="28653"/>
                      </a:moveTo>
                      <a:cubicBezTo>
                        <a:pt x="-519" y="41195"/>
                        <a:pt x="7660" y="53616"/>
                        <a:pt x="19415" y="58161"/>
                      </a:cubicBezTo>
                      <a:cubicBezTo>
                        <a:pt x="25232" y="60403"/>
                        <a:pt x="31776" y="60584"/>
                        <a:pt x="37775" y="59009"/>
                      </a:cubicBezTo>
                      <a:cubicBezTo>
                        <a:pt x="43531" y="47072"/>
                        <a:pt x="49529" y="32167"/>
                        <a:pt x="55831" y="13747"/>
                      </a:cubicBezTo>
                      <a:cubicBezTo>
                        <a:pt x="40380" y="-10793"/>
                        <a:pt x="1238" y="-431"/>
                        <a:pt x="26" y="28653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33" name="Graphic 174">
              <a:extLst>
                <a:ext uri="{FF2B5EF4-FFF2-40B4-BE49-F238E27FC236}">
                  <a16:creationId xmlns:a16="http://schemas.microsoft.com/office/drawing/2014/main" id="{F88E7476-6168-BC50-D19A-3D2C5B0390CB}"/>
                </a:ext>
              </a:extLst>
            </p:cNvPr>
            <p:cNvGrpSpPr/>
            <p:nvPr/>
          </p:nvGrpSpPr>
          <p:grpSpPr>
            <a:xfrm>
              <a:off x="5574604" y="3618735"/>
              <a:ext cx="88406" cy="125292"/>
              <a:chOff x="5574604" y="3618735"/>
              <a:chExt cx="88406" cy="125292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81CF2AF-526F-DEDC-26A4-D41BE83C2695}"/>
                  </a:ext>
                </a:extLst>
              </p:cNvPr>
              <p:cNvSpPr/>
              <p:nvPr/>
            </p:nvSpPr>
            <p:spPr>
              <a:xfrm>
                <a:off x="5574700" y="3618735"/>
                <a:ext cx="88311" cy="114469"/>
              </a:xfrm>
              <a:custGeom>
                <a:avLst/>
                <a:gdLst>
                  <a:gd name="connsiteX0" fmla="*/ 1363 w 88311"/>
                  <a:gd name="connsiteY0" fmla="*/ 104995 h 114469"/>
                  <a:gd name="connsiteX1" fmla="*/ 85040 w 88311"/>
                  <a:gd name="connsiteY1" fmla="*/ 2171 h 114469"/>
                  <a:gd name="connsiteX2" fmla="*/ 19419 w 88311"/>
                  <a:gd name="connsiteY2" fmla="*/ 111478 h 114469"/>
                  <a:gd name="connsiteX3" fmla="*/ 1363 w 88311"/>
                  <a:gd name="connsiteY3" fmla="*/ 104995 h 11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311" h="114469">
                    <a:moveTo>
                      <a:pt x="1363" y="104995"/>
                    </a:moveTo>
                    <a:cubicBezTo>
                      <a:pt x="-3000" y="66034"/>
                      <a:pt x="-1969" y="-14189"/>
                      <a:pt x="85040" y="2171"/>
                    </a:cubicBezTo>
                    <a:cubicBezTo>
                      <a:pt x="85040" y="2171"/>
                      <a:pt x="110489" y="24711"/>
                      <a:pt x="19419" y="111478"/>
                    </a:cubicBezTo>
                    <a:cubicBezTo>
                      <a:pt x="12997" y="117598"/>
                      <a:pt x="2332" y="113780"/>
                      <a:pt x="1363" y="1049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5" name="Graphic 174">
                <a:extLst>
                  <a:ext uri="{FF2B5EF4-FFF2-40B4-BE49-F238E27FC236}">
                    <a16:creationId xmlns:a16="http://schemas.microsoft.com/office/drawing/2014/main" id="{45431BDE-60A4-0F20-0523-4130BA1C8EF7}"/>
                  </a:ext>
                </a:extLst>
              </p:cNvPr>
              <p:cNvGrpSpPr/>
              <p:nvPr/>
            </p:nvGrpSpPr>
            <p:grpSpPr>
              <a:xfrm>
                <a:off x="5574604" y="3618794"/>
                <a:ext cx="88344" cy="125233"/>
                <a:chOff x="5574604" y="3618794"/>
                <a:chExt cx="88344" cy="125233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55C6A03-4E4E-CDA7-030A-CA9562E85F6E}"/>
                    </a:ext>
                  </a:extLst>
                </p:cNvPr>
                <p:cNvSpPr/>
                <p:nvPr/>
              </p:nvSpPr>
              <p:spPr>
                <a:xfrm>
                  <a:off x="5574604" y="3618794"/>
                  <a:ext cx="88344" cy="125233"/>
                </a:xfrm>
                <a:custGeom>
                  <a:avLst/>
                  <a:gdLst>
                    <a:gd name="connsiteX0" fmla="*/ 54174 w 88344"/>
                    <a:gd name="connsiteY0" fmla="*/ 67792 h 125233"/>
                    <a:gd name="connsiteX1" fmla="*/ 42722 w 88344"/>
                    <a:gd name="connsiteY1" fmla="*/ 11079 h 125233"/>
                    <a:gd name="connsiteX2" fmla="*/ 77744 w 88344"/>
                    <a:gd name="connsiteY2" fmla="*/ 15562 h 125233"/>
                    <a:gd name="connsiteX3" fmla="*/ 85378 w 88344"/>
                    <a:gd name="connsiteY3" fmla="*/ 27438 h 125233"/>
                    <a:gd name="connsiteX4" fmla="*/ 85075 w 88344"/>
                    <a:gd name="connsiteY4" fmla="*/ 2172 h 125233"/>
                    <a:gd name="connsiteX5" fmla="*/ 4610 w 88344"/>
                    <a:gd name="connsiteY5" fmla="*/ 125233 h 125233"/>
                    <a:gd name="connsiteX6" fmla="*/ 60475 w 88344"/>
                    <a:gd name="connsiteY6" fmla="*/ 67671 h 125233"/>
                    <a:gd name="connsiteX7" fmla="*/ 54113 w 88344"/>
                    <a:gd name="connsiteY7" fmla="*/ 67853 h 12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344" h="125233">
                      <a:moveTo>
                        <a:pt x="54174" y="67792"/>
                      </a:moveTo>
                      <a:cubicBezTo>
                        <a:pt x="25090" y="64945"/>
                        <a:pt x="17031" y="24954"/>
                        <a:pt x="42722" y="11079"/>
                      </a:cubicBezTo>
                      <a:cubicBezTo>
                        <a:pt x="53749" y="5080"/>
                        <a:pt x="68534" y="6958"/>
                        <a:pt x="77744" y="15562"/>
                      </a:cubicBezTo>
                      <a:cubicBezTo>
                        <a:pt x="81258" y="18834"/>
                        <a:pt x="83803" y="22955"/>
                        <a:pt x="85378" y="27438"/>
                      </a:cubicBezTo>
                      <a:cubicBezTo>
                        <a:pt x="92225" y="8534"/>
                        <a:pt x="85075" y="2172"/>
                        <a:pt x="85075" y="2172"/>
                      </a:cubicBezTo>
                      <a:cubicBezTo>
                        <a:pt x="-28958" y="-19278"/>
                        <a:pt x="4610" y="125233"/>
                        <a:pt x="4610" y="125233"/>
                      </a:cubicBezTo>
                      <a:cubicBezTo>
                        <a:pt x="30058" y="102208"/>
                        <a:pt x="47932" y="83243"/>
                        <a:pt x="60475" y="67671"/>
                      </a:cubicBezTo>
                      <a:cubicBezTo>
                        <a:pt x="58354" y="67974"/>
                        <a:pt x="56233" y="68095"/>
                        <a:pt x="54113" y="67853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811CFD1-E255-9D19-2C7D-CBA4349DB782}"/>
                    </a:ext>
                  </a:extLst>
                </p:cNvPr>
                <p:cNvSpPr/>
                <p:nvPr/>
              </p:nvSpPr>
              <p:spPr>
                <a:xfrm>
                  <a:off x="5601929" y="3626363"/>
                  <a:ext cx="58113" cy="60311"/>
                </a:xfrm>
                <a:custGeom>
                  <a:avLst/>
                  <a:gdLst>
                    <a:gd name="connsiteX0" fmla="*/ 15457 w 58113"/>
                    <a:gd name="connsiteY0" fmla="*/ 3510 h 60311"/>
                    <a:gd name="connsiteX1" fmla="*/ 26909 w 58113"/>
                    <a:gd name="connsiteY1" fmla="*/ 60224 h 60311"/>
                    <a:gd name="connsiteX2" fmla="*/ 33271 w 58113"/>
                    <a:gd name="connsiteY2" fmla="*/ 60042 h 60311"/>
                    <a:gd name="connsiteX3" fmla="*/ 58114 w 58113"/>
                    <a:gd name="connsiteY3" fmla="*/ 19809 h 60311"/>
                    <a:gd name="connsiteX4" fmla="*/ 50479 w 58113"/>
                    <a:gd name="connsiteY4" fmla="*/ 7933 h 60311"/>
                    <a:gd name="connsiteX5" fmla="*/ 15457 w 58113"/>
                    <a:gd name="connsiteY5" fmla="*/ 3449 h 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" h="60311">
                      <a:moveTo>
                        <a:pt x="15457" y="3510"/>
                      </a:moveTo>
                      <a:cubicBezTo>
                        <a:pt x="-10233" y="17385"/>
                        <a:pt x="-2175" y="57376"/>
                        <a:pt x="26909" y="60224"/>
                      </a:cubicBezTo>
                      <a:cubicBezTo>
                        <a:pt x="29030" y="60405"/>
                        <a:pt x="31150" y="60284"/>
                        <a:pt x="33271" y="60042"/>
                      </a:cubicBezTo>
                      <a:cubicBezTo>
                        <a:pt x="47207" y="42713"/>
                        <a:pt x="54539" y="29564"/>
                        <a:pt x="58114" y="19809"/>
                      </a:cubicBezTo>
                      <a:cubicBezTo>
                        <a:pt x="56538" y="15325"/>
                        <a:pt x="53933" y="11205"/>
                        <a:pt x="50479" y="7933"/>
                      </a:cubicBezTo>
                      <a:cubicBezTo>
                        <a:pt x="41270" y="-610"/>
                        <a:pt x="26546" y="-2489"/>
                        <a:pt x="15457" y="3449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13F6D9-0D65-2FB9-C1C8-BFB7FC888035}"/>
                </a:ext>
              </a:extLst>
            </p:cNvPr>
            <p:cNvSpPr/>
            <p:nvPr/>
          </p:nvSpPr>
          <p:spPr>
            <a:xfrm>
              <a:off x="5405013" y="3788078"/>
              <a:ext cx="40959" cy="80526"/>
            </a:xfrm>
            <a:custGeom>
              <a:avLst/>
              <a:gdLst>
                <a:gd name="connsiteX0" fmla="*/ 0 w 40959"/>
                <a:gd name="connsiteY0" fmla="*/ 80526 h 80526"/>
                <a:gd name="connsiteX1" fmla="*/ 40960 w 40959"/>
                <a:gd name="connsiteY1" fmla="*/ 0 h 8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59" h="80526">
                  <a:moveTo>
                    <a:pt x="0" y="80526"/>
                  </a:moveTo>
                  <a:lnTo>
                    <a:pt x="40960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48AF360-C1BC-5CFC-1900-5204F2E9FD1A}"/>
                </a:ext>
              </a:extLst>
            </p:cNvPr>
            <p:cNvSpPr/>
            <p:nvPr/>
          </p:nvSpPr>
          <p:spPr>
            <a:xfrm>
              <a:off x="5522985" y="3598062"/>
              <a:ext cx="58046" cy="69256"/>
            </a:xfrm>
            <a:custGeom>
              <a:avLst/>
              <a:gdLst>
                <a:gd name="connsiteX0" fmla="*/ 0 w 58046"/>
                <a:gd name="connsiteY0" fmla="*/ 69256 h 69256"/>
                <a:gd name="connsiteX1" fmla="*/ 58047 w 58046"/>
                <a:gd name="connsiteY1" fmla="*/ 0 h 6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46" h="69256">
                  <a:moveTo>
                    <a:pt x="0" y="69256"/>
                  </a:moveTo>
                  <a:lnTo>
                    <a:pt x="58047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0" name="Graphic 174">
              <a:extLst>
                <a:ext uri="{FF2B5EF4-FFF2-40B4-BE49-F238E27FC236}">
                  <a16:creationId xmlns:a16="http://schemas.microsoft.com/office/drawing/2014/main" id="{2B0C6558-CFAC-27E3-66B1-CB3FB206C019}"/>
                </a:ext>
              </a:extLst>
            </p:cNvPr>
            <p:cNvGrpSpPr/>
            <p:nvPr/>
          </p:nvGrpSpPr>
          <p:grpSpPr>
            <a:xfrm>
              <a:off x="5219504" y="3516085"/>
              <a:ext cx="217020" cy="163957"/>
              <a:chOff x="5219504" y="3516085"/>
              <a:chExt cx="217020" cy="163957"/>
            </a:xfrm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B85EAC8-86FB-6BA8-9391-B745EC380E70}"/>
                  </a:ext>
                </a:extLst>
              </p:cNvPr>
              <p:cNvSpPr/>
              <p:nvPr/>
            </p:nvSpPr>
            <p:spPr>
              <a:xfrm>
                <a:off x="5224533" y="3528749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30 w 211991"/>
                  <a:gd name="connsiteY4" fmla="*/ 108820 h 151294"/>
                  <a:gd name="connsiteX5" fmla="*/ 132854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8 h 151294"/>
                  <a:gd name="connsiteX12" fmla="*/ 1250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9 w 211991"/>
                  <a:gd name="connsiteY21" fmla="*/ 50712 h 151294"/>
                  <a:gd name="connsiteX22" fmla="*/ 120372 w 211991"/>
                  <a:gd name="connsiteY22" fmla="*/ 72828 h 151294"/>
                  <a:gd name="connsiteX23" fmla="*/ 112071 w 211991"/>
                  <a:gd name="connsiteY23" fmla="*/ 90581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30" y="108820"/>
                    </a:cubicBezTo>
                    <a:cubicBezTo>
                      <a:pt x="120857" y="104033"/>
                      <a:pt x="128795" y="94641"/>
                      <a:pt x="132854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7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60" y="38836"/>
                      <a:pt x="15549" y="8238"/>
                    </a:cubicBezTo>
                    <a:cubicBezTo>
                      <a:pt x="17064" y="-972"/>
                      <a:pt x="2825" y="-3396"/>
                      <a:pt x="1250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9" y="50712"/>
                    </a:cubicBezTo>
                    <a:cubicBezTo>
                      <a:pt x="123705" y="57801"/>
                      <a:pt x="122009" y="65860"/>
                      <a:pt x="120372" y="72828"/>
                    </a:cubicBezTo>
                    <a:cubicBezTo>
                      <a:pt x="118858" y="79130"/>
                      <a:pt x="116555" y="85795"/>
                      <a:pt x="112071" y="90581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C76B99-320E-A874-FA5B-F644CB475DCD}"/>
                  </a:ext>
                </a:extLst>
              </p:cNvPr>
              <p:cNvSpPr/>
              <p:nvPr/>
            </p:nvSpPr>
            <p:spPr>
              <a:xfrm>
                <a:off x="5219504" y="3516085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29 w 211991"/>
                  <a:gd name="connsiteY4" fmla="*/ 108820 h 151294"/>
                  <a:gd name="connsiteX5" fmla="*/ 132855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7 h 151294"/>
                  <a:gd name="connsiteX12" fmla="*/ 1249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8 w 211991"/>
                  <a:gd name="connsiteY21" fmla="*/ 50712 h 151294"/>
                  <a:gd name="connsiteX22" fmla="*/ 120373 w 211991"/>
                  <a:gd name="connsiteY22" fmla="*/ 72828 h 151294"/>
                  <a:gd name="connsiteX23" fmla="*/ 112072 w 211991"/>
                  <a:gd name="connsiteY23" fmla="*/ 90582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29" y="108820"/>
                    </a:cubicBezTo>
                    <a:cubicBezTo>
                      <a:pt x="120857" y="104033"/>
                      <a:pt x="128795" y="94641"/>
                      <a:pt x="132855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6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59" y="38836"/>
                      <a:pt x="15549" y="8237"/>
                    </a:cubicBezTo>
                    <a:cubicBezTo>
                      <a:pt x="17064" y="-972"/>
                      <a:pt x="2825" y="-3396"/>
                      <a:pt x="1249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8" y="50712"/>
                    </a:cubicBezTo>
                    <a:cubicBezTo>
                      <a:pt x="123705" y="57801"/>
                      <a:pt x="122008" y="65860"/>
                      <a:pt x="120373" y="72828"/>
                    </a:cubicBezTo>
                    <a:cubicBezTo>
                      <a:pt x="118858" y="79130"/>
                      <a:pt x="116555" y="85795"/>
                      <a:pt x="112072" y="90582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B557C-4D03-E2FE-3600-0252C1F23147}"/>
              </a:ext>
            </a:extLst>
          </p:cNvPr>
          <p:cNvGrpSpPr/>
          <p:nvPr/>
        </p:nvGrpSpPr>
        <p:grpSpPr>
          <a:xfrm rot="617555" flipH="1">
            <a:off x="8272221" y="4713724"/>
            <a:ext cx="2632403" cy="1332185"/>
            <a:chOff x="8225531" y="4709519"/>
            <a:chExt cx="2632403" cy="1332185"/>
          </a:xfrm>
        </p:grpSpPr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02E2F9F-C6DB-123B-D77E-95EEDCA9DC91}"/>
                </a:ext>
              </a:extLst>
            </p:cNvPr>
            <p:cNvSpPr/>
            <p:nvPr/>
          </p:nvSpPr>
          <p:spPr>
            <a:xfrm>
              <a:off x="8225531" y="4777145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1124773-D271-6DCB-7479-1B2F139B6EC4}"/>
                </a:ext>
              </a:extLst>
            </p:cNvPr>
            <p:cNvSpPr/>
            <p:nvPr/>
          </p:nvSpPr>
          <p:spPr>
            <a:xfrm>
              <a:off x="8267210" y="4709519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19 w 2590724"/>
                <a:gd name="connsiteY2" fmla="*/ 585677 h 1264559"/>
                <a:gd name="connsiteX3" fmla="*/ 167140 w 2590724"/>
                <a:gd name="connsiteY3" fmla="*/ 663901 h 1264559"/>
                <a:gd name="connsiteX4" fmla="*/ 269176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6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5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1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6 w 2590724"/>
                <a:gd name="connsiteY15" fmla="*/ 1242732 h 1264559"/>
                <a:gd name="connsiteX16" fmla="*/ 1193198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5 h 1264559"/>
                <a:gd name="connsiteX20" fmla="*/ 1479069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4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3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6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1 w 2590724"/>
                <a:gd name="connsiteY37" fmla="*/ 335131 h 1264559"/>
                <a:gd name="connsiteX38" fmla="*/ 2388307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1 w 2590724"/>
                <a:gd name="connsiteY44" fmla="*/ 172927 h 1264559"/>
                <a:gd name="connsiteX45" fmla="*/ 1790389 w 2590724"/>
                <a:gd name="connsiteY45" fmla="*/ 64104 h 1264559"/>
                <a:gd name="connsiteX46" fmla="*/ 1650301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4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0 w 2590724"/>
                <a:gd name="connsiteY53" fmla="*/ 30173 h 1264559"/>
                <a:gd name="connsiteX54" fmla="*/ 819894 w 2590724"/>
                <a:gd name="connsiteY54" fmla="*/ 65498 h 1264559"/>
                <a:gd name="connsiteX55" fmla="*/ 779236 w 2590724"/>
                <a:gd name="connsiteY55" fmla="*/ 62044 h 1264559"/>
                <a:gd name="connsiteX56" fmla="*/ 711980 w 2590724"/>
                <a:gd name="connsiteY56" fmla="*/ 21084 h 1264559"/>
                <a:gd name="connsiteX57" fmla="*/ 629393 w 2590724"/>
                <a:gd name="connsiteY57" fmla="*/ 1392 h 1264559"/>
                <a:gd name="connsiteX58" fmla="*/ 524570 w 2590724"/>
                <a:gd name="connsiteY58" fmla="*/ 9875 h 1264559"/>
                <a:gd name="connsiteX59" fmla="*/ 457434 w 2590724"/>
                <a:gd name="connsiteY59" fmla="*/ 39565 h 1264559"/>
                <a:gd name="connsiteX60" fmla="*/ 409325 w 2590724"/>
                <a:gd name="connsiteY60" fmla="*/ 46775 h 1264559"/>
                <a:gd name="connsiteX61" fmla="*/ 314438 w 2590724"/>
                <a:gd name="connsiteY61" fmla="*/ 39625 h 1264559"/>
                <a:gd name="connsiteX62" fmla="*/ 195012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3" y="452375"/>
                    <a:pt x="23417" y="499637"/>
                  </a:cubicBezTo>
                  <a:cubicBezTo>
                    <a:pt x="35959" y="531205"/>
                    <a:pt x="53410" y="559441"/>
                    <a:pt x="74919" y="585677"/>
                  </a:cubicBezTo>
                  <a:cubicBezTo>
                    <a:pt x="100974" y="617487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6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8" y="728916"/>
                  </a:cubicBezTo>
                  <a:cubicBezTo>
                    <a:pt x="349884" y="777025"/>
                    <a:pt x="386542" y="816955"/>
                    <a:pt x="433743" y="846706"/>
                  </a:cubicBezTo>
                  <a:cubicBezTo>
                    <a:pt x="470280" y="869730"/>
                    <a:pt x="509664" y="884939"/>
                    <a:pt x="552321" y="892634"/>
                  </a:cubicBezTo>
                  <a:cubicBezTo>
                    <a:pt x="607459" y="902571"/>
                    <a:pt x="661810" y="899905"/>
                    <a:pt x="715615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8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1" y="1023694"/>
                  </a:cubicBezTo>
                  <a:cubicBezTo>
                    <a:pt x="833163" y="1047445"/>
                    <a:pt x="851522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6" y="1242732"/>
                  </a:cubicBezTo>
                  <a:cubicBezTo>
                    <a:pt x="1146301" y="1249276"/>
                    <a:pt x="1169689" y="1253518"/>
                    <a:pt x="1193198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5"/>
                  </a:cubicBezTo>
                  <a:cubicBezTo>
                    <a:pt x="1405087" y="1252851"/>
                    <a:pt x="1442472" y="1242975"/>
                    <a:pt x="1479069" y="1229766"/>
                  </a:cubicBezTo>
                  <a:cubicBezTo>
                    <a:pt x="1520938" y="1214678"/>
                    <a:pt x="1560202" y="1194320"/>
                    <a:pt x="1596920" y="1169356"/>
                  </a:cubicBezTo>
                  <a:cubicBezTo>
                    <a:pt x="1627337" y="1148755"/>
                    <a:pt x="1655331" y="1125185"/>
                    <a:pt x="1681324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0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4"/>
                    <a:pt x="1867643" y="952801"/>
                  </a:cubicBezTo>
                  <a:cubicBezTo>
                    <a:pt x="1894546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0" y="978432"/>
                    <a:pt x="2117644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3" y="864156"/>
                    <a:pt x="2301480" y="836587"/>
                  </a:cubicBezTo>
                  <a:cubicBezTo>
                    <a:pt x="2308750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3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6" y="612034"/>
                  </a:cubicBezTo>
                  <a:cubicBezTo>
                    <a:pt x="2596984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1" y="335131"/>
                  </a:cubicBezTo>
                  <a:cubicBezTo>
                    <a:pt x="2455140" y="313015"/>
                    <a:pt x="2422844" y="298836"/>
                    <a:pt x="2388307" y="290293"/>
                  </a:cubicBezTo>
                  <a:cubicBezTo>
                    <a:pt x="2371341" y="286112"/>
                    <a:pt x="2359042" y="277690"/>
                    <a:pt x="2349287" y="262360"/>
                  </a:cubicBezTo>
                  <a:cubicBezTo>
                    <a:pt x="2322868" y="220976"/>
                    <a:pt x="2287361" y="188741"/>
                    <a:pt x="2243251" y="166686"/>
                  </a:cubicBezTo>
                  <a:cubicBezTo>
                    <a:pt x="2218833" y="154447"/>
                    <a:pt x="2193203" y="145661"/>
                    <a:pt x="2165876" y="141540"/>
                  </a:cubicBezTo>
                  <a:cubicBezTo>
                    <a:pt x="2122249" y="134996"/>
                    <a:pt x="2079047" y="134148"/>
                    <a:pt x="2036270" y="146509"/>
                  </a:cubicBezTo>
                  <a:cubicBezTo>
                    <a:pt x="2010821" y="153841"/>
                    <a:pt x="1986403" y="163596"/>
                    <a:pt x="1964045" y="178138"/>
                  </a:cubicBezTo>
                  <a:cubicBezTo>
                    <a:pt x="1949806" y="187348"/>
                    <a:pt x="1938111" y="185712"/>
                    <a:pt x="1926841" y="172927"/>
                  </a:cubicBezTo>
                  <a:cubicBezTo>
                    <a:pt x="1887821" y="128513"/>
                    <a:pt x="1842377" y="92158"/>
                    <a:pt x="1790389" y="64104"/>
                  </a:cubicBezTo>
                  <a:cubicBezTo>
                    <a:pt x="1746158" y="40231"/>
                    <a:pt x="1699683" y="22599"/>
                    <a:pt x="1650301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39" y="-3273"/>
                    <a:pt x="1454773" y="2422"/>
                    <a:pt x="1393696" y="19448"/>
                  </a:cubicBezTo>
                  <a:cubicBezTo>
                    <a:pt x="1350010" y="31627"/>
                    <a:pt x="1307898" y="48351"/>
                    <a:pt x="1269604" y="72708"/>
                  </a:cubicBezTo>
                  <a:cubicBezTo>
                    <a:pt x="1250639" y="84766"/>
                    <a:pt x="1235249" y="82039"/>
                    <a:pt x="1217738" y="70648"/>
                  </a:cubicBezTo>
                  <a:cubicBezTo>
                    <a:pt x="1183988" y="48653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0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4" y="73557"/>
                    <a:pt x="779236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1" y="10238"/>
                    <a:pt x="658114" y="3937"/>
                    <a:pt x="629393" y="1392"/>
                  </a:cubicBezTo>
                  <a:cubicBezTo>
                    <a:pt x="593765" y="-1759"/>
                    <a:pt x="558925" y="180"/>
                    <a:pt x="524570" y="9875"/>
                  </a:cubicBezTo>
                  <a:cubicBezTo>
                    <a:pt x="500818" y="16601"/>
                    <a:pt x="477854" y="25568"/>
                    <a:pt x="457434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7" y="40777"/>
                    <a:pt x="346309" y="38838"/>
                    <a:pt x="314438" y="39625"/>
                  </a:cubicBezTo>
                  <a:cubicBezTo>
                    <a:pt x="272630" y="40656"/>
                    <a:pt x="233125" y="50835"/>
                    <a:pt x="195012" y="67619"/>
                  </a:cubicBezTo>
                  <a:cubicBezTo>
                    <a:pt x="155022" y="85251"/>
                    <a:pt x="121090" y="111063"/>
                    <a:pt x="90613" y="142146"/>
                  </a:cubicBezTo>
                  <a:cubicBezTo>
                    <a:pt x="61711" y="171594"/>
                    <a:pt x="40079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3" name="Graphic 174">
            <a:extLst>
              <a:ext uri="{FF2B5EF4-FFF2-40B4-BE49-F238E27FC236}">
                <a16:creationId xmlns:a16="http://schemas.microsoft.com/office/drawing/2014/main" id="{748069AB-D949-729E-1943-F606768D5DF7}"/>
              </a:ext>
            </a:extLst>
          </p:cNvPr>
          <p:cNvGrpSpPr/>
          <p:nvPr/>
        </p:nvGrpSpPr>
        <p:grpSpPr>
          <a:xfrm>
            <a:off x="9269838" y="3764214"/>
            <a:ext cx="984783" cy="1965424"/>
            <a:chOff x="9105289" y="2341733"/>
            <a:chExt cx="1154759" cy="2304662"/>
          </a:xfrm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AAF270B-BD38-31DD-CFBA-827D83D9C994}"/>
                </a:ext>
              </a:extLst>
            </p:cNvPr>
            <p:cNvSpPr/>
            <p:nvPr/>
          </p:nvSpPr>
          <p:spPr>
            <a:xfrm>
              <a:off x="9118782" y="3018704"/>
              <a:ext cx="1141266" cy="730275"/>
            </a:xfrm>
            <a:custGeom>
              <a:avLst/>
              <a:gdLst>
                <a:gd name="connsiteX0" fmla="*/ 1087445 w 1141266"/>
                <a:gd name="connsiteY0" fmla="*/ 345250 h 730275"/>
                <a:gd name="connsiteX1" fmla="*/ 1138220 w 1141266"/>
                <a:gd name="connsiteY1" fmla="*/ 373364 h 730275"/>
                <a:gd name="connsiteX2" fmla="*/ 1095928 w 1141266"/>
                <a:gd name="connsiteY2" fmla="*/ 385967 h 730275"/>
                <a:gd name="connsiteX3" fmla="*/ 1075448 w 1141266"/>
                <a:gd name="connsiteY3" fmla="*/ 406447 h 730275"/>
                <a:gd name="connsiteX4" fmla="*/ 1044061 w 1141266"/>
                <a:gd name="connsiteY4" fmla="*/ 420807 h 730275"/>
                <a:gd name="connsiteX5" fmla="*/ 1005828 w 1141266"/>
                <a:gd name="connsiteY5" fmla="*/ 410567 h 730275"/>
                <a:gd name="connsiteX6" fmla="*/ 971170 w 1141266"/>
                <a:gd name="connsiteY6" fmla="*/ 375182 h 730275"/>
                <a:gd name="connsiteX7" fmla="*/ 944994 w 1141266"/>
                <a:gd name="connsiteY7" fmla="*/ 379726 h 730275"/>
                <a:gd name="connsiteX8" fmla="*/ 937359 w 1141266"/>
                <a:gd name="connsiteY8" fmla="*/ 380090 h 730275"/>
                <a:gd name="connsiteX9" fmla="*/ 821266 w 1141266"/>
                <a:gd name="connsiteY9" fmla="*/ 365063 h 730275"/>
                <a:gd name="connsiteX10" fmla="*/ 777640 w 1141266"/>
                <a:gd name="connsiteY10" fmla="*/ 344704 h 730275"/>
                <a:gd name="connsiteX11" fmla="*/ 782487 w 1141266"/>
                <a:gd name="connsiteY11" fmla="*/ 683957 h 730275"/>
                <a:gd name="connsiteX12" fmla="*/ 233224 w 1141266"/>
                <a:gd name="connsiteY12" fmla="*/ 683957 h 730275"/>
                <a:gd name="connsiteX13" fmla="*/ 246070 w 1141266"/>
                <a:gd name="connsiteY13" fmla="*/ 360458 h 730275"/>
                <a:gd name="connsiteX14" fmla="*/ 167422 w 1141266"/>
                <a:gd name="connsiteY14" fmla="*/ 374394 h 730275"/>
                <a:gd name="connsiteX15" fmla="*/ 186387 w 1141266"/>
                <a:gd name="connsiteY15" fmla="*/ 402872 h 730275"/>
                <a:gd name="connsiteX16" fmla="*/ 33696 w 1141266"/>
                <a:gd name="connsiteY16" fmla="*/ 434380 h 730275"/>
                <a:gd name="connsiteX17" fmla="*/ 18791 w 1141266"/>
                <a:gd name="connsiteY17" fmla="*/ 413718 h 730275"/>
                <a:gd name="connsiteX18" fmla="*/ 2734 w 1141266"/>
                <a:gd name="connsiteY18" fmla="*/ 334707 h 730275"/>
                <a:gd name="connsiteX19" fmla="*/ 74898 w 1141266"/>
                <a:gd name="connsiteY19" fmla="*/ 271994 h 730275"/>
                <a:gd name="connsiteX20" fmla="*/ 181539 w 1141266"/>
                <a:gd name="connsiteY20" fmla="*/ 155659 h 730275"/>
                <a:gd name="connsiteX21" fmla="*/ 377796 w 1141266"/>
                <a:gd name="connsiteY21" fmla="*/ 34475 h 730275"/>
                <a:gd name="connsiteX22" fmla="*/ 372949 w 1141266"/>
                <a:gd name="connsiteY22" fmla="*/ 32052 h 730275"/>
                <a:gd name="connsiteX23" fmla="*/ 661304 w 1141266"/>
                <a:gd name="connsiteY23" fmla="*/ 2968 h 730275"/>
                <a:gd name="connsiteX24" fmla="*/ 797029 w 1141266"/>
                <a:gd name="connsiteY24" fmla="*/ 97491 h 730275"/>
                <a:gd name="connsiteX25" fmla="*/ 953719 w 1141266"/>
                <a:gd name="connsiteY25" fmla="*/ 245213 h 730275"/>
                <a:gd name="connsiteX26" fmla="*/ 1012978 w 1141266"/>
                <a:gd name="connsiteY26" fmla="*/ 309804 h 730275"/>
                <a:gd name="connsiteX27" fmla="*/ 1012978 w 1141266"/>
                <a:gd name="connsiteY27" fmla="*/ 309804 h 730275"/>
                <a:gd name="connsiteX28" fmla="*/ 1013463 w 1141266"/>
                <a:gd name="connsiteY28" fmla="*/ 309804 h 730275"/>
                <a:gd name="connsiteX29" fmla="*/ 1043698 w 1141266"/>
                <a:gd name="connsiteY29" fmla="*/ 304532 h 730275"/>
                <a:gd name="connsiteX30" fmla="*/ 1099563 w 1141266"/>
                <a:gd name="connsiteY30" fmla="*/ 301078 h 730275"/>
                <a:gd name="connsiteX31" fmla="*/ 1063147 w 1141266"/>
                <a:gd name="connsiteY31" fmla="*/ 332950 h 730275"/>
                <a:gd name="connsiteX32" fmla="*/ 1087445 w 1141266"/>
                <a:gd name="connsiteY32" fmla="*/ 345189 h 7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41266" h="730275">
                  <a:moveTo>
                    <a:pt x="1087445" y="345250"/>
                  </a:moveTo>
                  <a:cubicBezTo>
                    <a:pt x="1087445" y="345250"/>
                    <a:pt x="1127132" y="360155"/>
                    <a:pt x="1138220" y="373364"/>
                  </a:cubicBezTo>
                  <a:cubicBezTo>
                    <a:pt x="1145855" y="382453"/>
                    <a:pt x="1141675" y="394329"/>
                    <a:pt x="1095928" y="385967"/>
                  </a:cubicBezTo>
                  <a:cubicBezTo>
                    <a:pt x="1095928" y="385967"/>
                    <a:pt x="1148036" y="452557"/>
                    <a:pt x="1075448" y="406447"/>
                  </a:cubicBezTo>
                  <a:cubicBezTo>
                    <a:pt x="1075448" y="406447"/>
                    <a:pt x="1108349" y="481641"/>
                    <a:pt x="1044061" y="420807"/>
                  </a:cubicBezTo>
                  <a:cubicBezTo>
                    <a:pt x="1044061" y="420807"/>
                    <a:pt x="1055452" y="487398"/>
                    <a:pt x="1005828" y="410567"/>
                  </a:cubicBezTo>
                  <a:cubicBezTo>
                    <a:pt x="983712" y="376273"/>
                    <a:pt x="979410" y="372940"/>
                    <a:pt x="971170" y="375182"/>
                  </a:cubicBezTo>
                  <a:cubicBezTo>
                    <a:pt x="962929" y="377424"/>
                    <a:pt x="953901" y="379302"/>
                    <a:pt x="944994" y="379726"/>
                  </a:cubicBezTo>
                  <a:lnTo>
                    <a:pt x="937359" y="380090"/>
                  </a:lnTo>
                  <a:cubicBezTo>
                    <a:pt x="888341" y="383725"/>
                    <a:pt x="865801" y="385846"/>
                    <a:pt x="821266" y="365063"/>
                  </a:cubicBezTo>
                  <a:lnTo>
                    <a:pt x="777640" y="344704"/>
                  </a:lnTo>
                  <a:lnTo>
                    <a:pt x="782487" y="683957"/>
                  </a:lnTo>
                  <a:cubicBezTo>
                    <a:pt x="482014" y="788174"/>
                    <a:pt x="233224" y="683957"/>
                    <a:pt x="233224" y="683957"/>
                  </a:cubicBezTo>
                  <a:lnTo>
                    <a:pt x="246070" y="360458"/>
                  </a:lnTo>
                  <a:cubicBezTo>
                    <a:pt x="181237" y="383544"/>
                    <a:pt x="169421" y="376636"/>
                    <a:pt x="167422" y="374394"/>
                  </a:cubicBezTo>
                  <a:lnTo>
                    <a:pt x="186387" y="402872"/>
                  </a:lnTo>
                  <a:lnTo>
                    <a:pt x="33696" y="434380"/>
                  </a:lnTo>
                  <a:lnTo>
                    <a:pt x="18791" y="413718"/>
                  </a:lnTo>
                  <a:cubicBezTo>
                    <a:pt x="2310" y="390936"/>
                    <a:pt x="-4174" y="361973"/>
                    <a:pt x="2734" y="334707"/>
                  </a:cubicBezTo>
                  <a:cubicBezTo>
                    <a:pt x="17154" y="278054"/>
                    <a:pt x="74898" y="271994"/>
                    <a:pt x="74898" y="271994"/>
                  </a:cubicBezTo>
                  <a:cubicBezTo>
                    <a:pt x="74898" y="271994"/>
                    <a:pt x="128219" y="225945"/>
                    <a:pt x="181539" y="155659"/>
                  </a:cubicBezTo>
                  <a:cubicBezTo>
                    <a:pt x="234860" y="85372"/>
                    <a:pt x="377796" y="34475"/>
                    <a:pt x="377796" y="34475"/>
                  </a:cubicBezTo>
                  <a:lnTo>
                    <a:pt x="372949" y="32052"/>
                  </a:lnTo>
                  <a:cubicBezTo>
                    <a:pt x="372949" y="32052"/>
                    <a:pt x="657669" y="-11574"/>
                    <a:pt x="661304" y="2968"/>
                  </a:cubicBezTo>
                  <a:cubicBezTo>
                    <a:pt x="664939" y="17510"/>
                    <a:pt x="700083" y="44170"/>
                    <a:pt x="797029" y="97491"/>
                  </a:cubicBezTo>
                  <a:cubicBezTo>
                    <a:pt x="863256" y="133906"/>
                    <a:pt x="922757" y="204314"/>
                    <a:pt x="953719" y="245213"/>
                  </a:cubicBezTo>
                  <a:cubicBezTo>
                    <a:pt x="971412" y="268601"/>
                    <a:pt x="991225" y="290233"/>
                    <a:pt x="1012978" y="309804"/>
                  </a:cubicBezTo>
                  <a:lnTo>
                    <a:pt x="1012978" y="309804"/>
                  </a:lnTo>
                  <a:cubicBezTo>
                    <a:pt x="1012978" y="309804"/>
                    <a:pt x="1013463" y="309804"/>
                    <a:pt x="1013463" y="309804"/>
                  </a:cubicBezTo>
                  <a:cubicBezTo>
                    <a:pt x="1023702" y="309016"/>
                    <a:pt x="1033821" y="307198"/>
                    <a:pt x="1043698" y="304532"/>
                  </a:cubicBezTo>
                  <a:cubicBezTo>
                    <a:pt x="1059512" y="300230"/>
                    <a:pt x="1085506" y="294837"/>
                    <a:pt x="1099563" y="301078"/>
                  </a:cubicBezTo>
                  <a:cubicBezTo>
                    <a:pt x="1113621" y="307319"/>
                    <a:pt x="1111379" y="327496"/>
                    <a:pt x="1063147" y="332950"/>
                  </a:cubicBezTo>
                  <a:lnTo>
                    <a:pt x="1087445" y="345189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5" name="Graphic 174">
              <a:extLst>
                <a:ext uri="{FF2B5EF4-FFF2-40B4-BE49-F238E27FC236}">
                  <a16:creationId xmlns:a16="http://schemas.microsoft.com/office/drawing/2014/main" id="{9753D282-34A1-BF63-093F-CE8B93CB8FE2}"/>
                </a:ext>
              </a:extLst>
            </p:cNvPr>
            <p:cNvGrpSpPr/>
            <p:nvPr/>
          </p:nvGrpSpPr>
          <p:grpSpPr>
            <a:xfrm>
              <a:off x="9105289" y="2991956"/>
              <a:ext cx="1146657" cy="735286"/>
              <a:chOff x="9105289" y="2991956"/>
              <a:chExt cx="1146657" cy="735286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6A8E6FD-428E-F988-DEC7-D4035C5A2CE2}"/>
                  </a:ext>
                </a:extLst>
              </p:cNvPr>
              <p:cNvSpPr/>
              <p:nvPr/>
            </p:nvSpPr>
            <p:spPr>
              <a:xfrm>
                <a:off x="9108122" y="2994571"/>
                <a:ext cx="1141266" cy="730275"/>
              </a:xfrm>
              <a:custGeom>
                <a:avLst/>
                <a:gdLst>
                  <a:gd name="connsiteX0" fmla="*/ 1087444 w 1141266"/>
                  <a:gd name="connsiteY0" fmla="*/ 345250 h 730275"/>
                  <a:gd name="connsiteX1" fmla="*/ 1138220 w 1141266"/>
                  <a:gd name="connsiteY1" fmla="*/ 373364 h 730275"/>
                  <a:gd name="connsiteX2" fmla="*/ 1095927 w 1141266"/>
                  <a:gd name="connsiteY2" fmla="*/ 385967 h 730275"/>
                  <a:gd name="connsiteX3" fmla="*/ 1075447 w 1141266"/>
                  <a:gd name="connsiteY3" fmla="*/ 406447 h 730275"/>
                  <a:gd name="connsiteX4" fmla="*/ 1044061 w 1141266"/>
                  <a:gd name="connsiteY4" fmla="*/ 420807 h 730275"/>
                  <a:gd name="connsiteX5" fmla="*/ 1005828 w 1141266"/>
                  <a:gd name="connsiteY5" fmla="*/ 410567 h 730275"/>
                  <a:gd name="connsiteX6" fmla="*/ 971169 w 1141266"/>
                  <a:gd name="connsiteY6" fmla="*/ 375182 h 730275"/>
                  <a:gd name="connsiteX7" fmla="*/ 944993 w 1141266"/>
                  <a:gd name="connsiteY7" fmla="*/ 379726 h 730275"/>
                  <a:gd name="connsiteX8" fmla="*/ 937359 w 1141266"/>
                  <a:gd name="connsiteY8" fmla="*/ 380090 h 730275"/>
                  <a:gd name="connsiteX9" fmla="*/ 821266 w 1141266"/>
                  <a:gd name="connsiteY9" fmla="*/ 365063 h 730275"/>
                  <a:gd name="connsiteX10" fmla="*/ 777639 w 1141266"/>
                  <a:gd name="connsiteY10" fmla="*/ 344704 h 730275"/>
                  <a:gd name="connsiteX11" fmla="*/ 782487 w 1141266"/>
                  <a:gd name="connsiteY11" fmla="*/ 683957 h 730275"/>
                  <a:gd name="connsiteX12" fmla="*/ 233224 w 1141266"/>
                  <a:gd name="connsiteY12" fmla="*/ 683957 h 730275"/>
                  <a:gd name="connsiteX13" fmla="*/ 246069 w 1141266"/>
                  <a:gd name="connsiteY13" fmla="*/ 360458 h 730275"/>
                  <a:gd name="connsiteX14" fmla="*/ 167422 w 1141266"/>
                  <a:gd name="connsiteY14" fmla="*/ 374394 h 730275"/>
                  <a:gd name="connsiteX15" fmla="*/ 186387 w 1141266"/>
                  <a:gd name="connsiteY15" fmla="*/ 402872 h 730275"/>
                  <a:gd name="connsiteX16" fmla="*/ 33696 w 1141266"/>
                  <a:gd name="connsiteY16" fmla="*/ 434380 h 730275"/>
                  <a:gd name="connsiteX17" fmla="*/ 18790 w 1141266"/>
                  <a:gd name="connsiteY17" fmla="*/ 413718 h 730275"/>
                  <a:gd name="connsiteX18" fmla="*/ 2733 w 1141266"/>
                  <a:gd name="connsiteY18" fmla="*/ 334707 h 730275"/>
                  <a:gd name="connsiteX19" fmla="*/ 74898 w 1141266"/>
                  <a:gd name="connsiteY19" fmla="*/ 271994 h 730275"/>
                  <a:gd name="connsiteX20" fmla="*/ 181539 w 1141266"/>
                  <a:gd name="connsiteY20" fmla="*/ 155659 h 730275"/>
                  <a:gd name="connsiteX21" fmla="*/ 377795 w 1141266"/>
                  <a:gd name="connsiteY21" fmla="*/ 34475 h 730275"/>
                  <a:gd name="connsiteX22" fmla="*/ 372949 w 1141266"/>
                  <a:gd name="connsiteY22" fmla="*/ 32052 h 730275"/>
                  <a:gd name="connsiteX23" fmla="*/ 661304 w 1141266"/>
                  <a:gd name="connsiteY23" fmla="*/ 2968 h 730275"/>
                  <a:gd name="connsiteX24" fmla="*/ 797029 w 1141266"/>
                  <a:gd name="connsiteY24" fmla="*/ 97491 h 730275"/>
                  <a:gd name="connsiteX25" fmla="*/ 953719 w 1141266"/>
                  <a:gd name="connsiteY25" fmla="*/ 245213 h 730275"/>
                  <a:gd name="connsiteX26" fmla="*/ 1012978 w 1141266"/>
                  <a:gd name="connsiteY26" fmla="*/ 309804 h 730275"/>
                  <a:gd name="connsiteX27" fmla="*/ 1012978 w 1141266"/>
                  <a:gd name="connsiteY27" fmla="*/ 309804 h 730275"/>
                  <a:gd name="connsiteX28" fmla="*/ 1013462 w 1141266"/>
                  <a:gd name="connsiteY28" fmla="*/ 309804 h 730275"/>
                  <a:gd name="connsiteX29" fmla="*/ 1043697 w 1141266"/>
                  <a:gd name="connsiteY29" fmla="*/ 304532 h 730275"/>
                  <a:gd name="connsiteX30" fmla="*/ 1099563 w 1141266"/>
                  <a:gd name="connsiteY30" fmla="*/ 301078 h 730275"/>
                  <a:gd name="connsiteX31" fmla="*/ 1063147 w 1141266"/>
                  <a:gd name="connsiteY31" fmla="*/ 332950 h 730275"/>
                  <a:gd name="connsiteX32" fmla="*/ 1087444 w 1141266"/>
                  <a:gd name="connsiteY32" fmla="*/ 345189 h 73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41266" h="730275">
                    <a:moveTo>
                      <a:pt x="1087444" y="345250"/>
                    </a:moveTo>
                    <a:cubicBezTo>
                      <a:pt x="1087444" y="345250"/>
                      <a:pt x="1127132" y="360155"/>
                      <a:pt x="1138220" y="373364"/>
                    </a:cubicBezTo>
                    <a:cubicBezTo>
                      <a:pt x="1145855" y="382453"/>
                      <a:pt x="1141674" y="394329"/>
                      <a:pt x="1095927" y="385967"/>
                    </a:cubicBezTo>
                    <a:cubicBezTo>
                      <a:pt x="1095927" y="385967"/>
                      <a:pt x="1148036" y="452557"/>
                      <a:pt x="1075447" y="406447"/>
                    </a:cubicBezTo>
                    <a:cubicBezTo>
                      <a:pt x="1075447" y="406447"/>
                      <a:pt x="1108349" y="481641"/>
                      <a:pt x="1044061" y="420807"/>
                    </a:cubicBezTo>
                    <a:cubicBezTo>
                      <a:pt x="1044061" y="420807"/>
                      <a:pt x="1055453" y="487398"/>
                      <a:pt x="1005828" y="410567"/>
                    </a:cubicBezTo>
                    <a:cubicBezTo>
                      <a:pt x="983712" y="376273"/>
                      <a:pt x="979410" y="372940"/>
                      <a:pt x="971169" y="375182"/>
                    </a:cubicBezTo>
                    <a:cubicBezTo>
                      <a:pt x="962929" y="377424"/>
                      <a:pt x="953901" y="379302"/>
                      <a:pt x="944993" y="379726"/>
                    </a:cubicBezTo>
                    <a:lnTo>
                      <a:pt x="937359" y="380090"/>
                    </a:lnTo>
                    <a:cubicBezTo>
                      <a:pt x="888340" y="383725"/>
                      <a:pt x="865800" y="385846"/>
                      <a:pt x="821266" y="365063"/>
                    </a:cubicBezTo>
                    <a:lnTo>
                      <a:pt x="777639" y="344704"/>
                    </a:lnTo>
                    <a:lnTo>
                      <a:pt x="782487" y="683957"/>
                    </a:lnTo>
                    <a:cubicBezTo>
                      <a:pt x="482013" y="788174"/>
                      <a:pt x="233224" y="683957"/>
                      <a:pt x="233224" y="683957"/>
                    </a:cubicBezTo>
                    <a:lnTo>
                      <a:pt x="246069" y="360458"/>
                    </a:lnTo>
                    <a:cubicBezTo>
                      <a:pt x="181237" y="383544"/>
                      <a:pt x="169421" y="376636"/>
                      <a:pt x="167422" y="374394"/>
                    </a:cubicBezTo>
                    <a:lnTo>
                      <a:pt x="186387" y="402872"/>
                    </a:lnTo>
                    <a:lnTo>
                      <a:pt x="33696" y="434380"/>
                    </a:lnTo>
                    <a:lnTo>
                      <a:pt x="18790" y="413718"/>
                    </a:lnTo>
                    <a:cubicBezTo>
                      <a:pt x="2309" y="390936"/>
                      <a:pt x="-4174" y="361973"/>
                      <a:pt x="2733" y="334707"/>
                    </a:cubicBezTo>
                    <a:cubicBezTo>
                      <a:pt x="17154" y="278054"/>
                      <a:pt x="74898" y="271994"/>
                      <a:pt x="74898" y="271994"/>
                    </a:cubicBezTo>
                    <a:cubicBezTo>
                      <a:pt x="74898" y="271994"/>
                      <a:pt x="128219" y="225945"/>
                      <a:pt x="181539" y="155659"/>
                    </a:cubicBezTo>
                    <a:cubicBezTo>
                      <a:pt x="234860" y="85372"/>
                      <a:pt x="377795" y="34475"/>
                      <a:pt x="377795" y="34475"/>
                    </a:cubicBezTo>
                    <a:lnTo>
                      <a:pt x="372949" y="32052"/>
                    </a:lnTo>
                    <a:cubicBezTo>
                      <a:pt x="372949" y="32052"/>
                      <a:pt x="657668" y="-11574"/>
                      <a:pt x="661304" y="2968"/>
                    </a:cubicBezTo>
                    <a:cubicBezTo>
                      <a:pt x="664939" y="17510"/>
                      <a:pt x="700083" y="44170"/>
                      <a:pt x="797029" y="97491"/>
                    </a:cubicBezTo>
                    <a:cubicBezTo>
                      <a:pt x="863255" y="133906"/>
                      <a:pt x="922757" y="204314"/>
                      <a:pt x="953719" y="245213"/>
                    </a:cubicBezTo>
                    <a:cubicBezTo>
                      <a:pt x="971411" y="268601"/>
                      <a:pt x="991225" y="290233"/>
                      <a:pt x="1012978" y="309804"/>
                    </a:cubicBezTo>
                    <a:lnTo>
                      <a:pt x="1012978" y="309804"/>
                    </a:lnTo>
                    <a:cubicBezTo>
                      <a:pt x="1012978" y="309804"/>
                      <a:pt x="1013462" y="309804"/>
                      <a:pt x="1013462" y="309804"/>
                    </a:cubicBezTo>
                    <a:cubicBezTo>
                      <a:pt x="1023702" y="309016"/>
                      <a:pt x="1033821" y="307198"/>
                      <a:pt x="1043697" y="304532"/>
                    </a:cubicBezTo>
                    <a:cubicBezTo>
                      <a:pt x="1059512" y="300230"/>
                      <a:pt x="1085506" y="294838"/>
                      <a:pt x="1099563" y="301078"/>
                    </a:cubicBezTo>
                    <a:cubicBezTo>
                      <a:pt x="1113620" y="307319"/>
                      <a:pt x="1111378" y="327496"/>
                      <a:pt x="1063147" y="332950"/>
                    </a:cubicBezTo>
                    <a:lnTo>
                      <a:pt x="1087444" y="345189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F6232D5-F379-2448-FFC1-C8A4992F7B0B}"/>
                  </a:ext>
                </a:extLst>
              </p:cNvPr>
              <p:cNvSpPr/>
              <p:nvPr/>
            </p:nvSpPr>
            <p:spPr>
              <a:xfrm>
                <a:off x="9105289" y="2991956"/>
                <a:ext cx="1146657" cy="735286"/>
              </a:xfrm>
              <a:custGeom>
                <a:avLst/>
                <a:gdLst>
                  <a:gd name="connsiteX0" fmla="*/ 510233 w 1146657"/>
                  <a:gd name="connsiteY0" fmla="*/ 735287 h 735286"/>
                  <a:gd name="connsiteX1" fmla="*/ 234965 w 1146657"/>
                  <a:gd name="connsiteY1" fmla="*/ 689055 h 735286"/>
                  <a:gd name="connsiteX2" fmla="*/ 233269 w 1146657"/>
                  <a:gd name="connsiteY2" fmla="*/ 688328 h 735286"/>
                  <a:gd name="connsiteX3" fmla="*/ 245993 w 1146657"/>
                  <a:gd name="connsiteY3" fmla="*/ 366890 h 735286"/>
                  <a:gd name="connsiteX4" fmla="*/ 176797 w 1146657"/>
                  <a:gd name="connsiteY4" fmla="*/ 382159 h 735286"/>
                  <a:gd name="connsiteX5" fmla="*/ 193520 w 1146657"/>
                  <a:gd name="connsiteY5" fmla="*/ 407304 h 735286"/>
                  <a:gd name="connsiteX6" fmla="*/ 35255 w 1146657"/>
                  <a:gd name="connsiteY6" fmla="*/ 439963 h 735286"/>
                  <a:gd name="connsiteX7" fmla="*/ 19319 w 1146657"/>
                  <a:gd name="connsiteY7" fmla="*/ 417908 h 735286"/>
                  <a:gd name="connsiteX8" fmla="*/ 2839 w 1146657"/>
                  <a:gd name="connsiteY8" fmla="*/ 336655 h 735286"/>
                  <a:gd name="connsiteX9" fmla="*/ 76397 w 1146657"/>
                  <a:gd name="connsiteY9" fmla="*/ 272064 h 735286"/>
                  <a:gd name="connsiteX10" fmla="*/ 182068 w 1146657"/>
                  <a:gd name="connsiteY10" fmla="*/ 156697 h 735286"/>
                  <a:gd name="connsiteX11" fmla="*/ 373780 w 1146657"/>
                  <a:gd name="connsiteY11" fmla="*/ 36787 h 735286"/>
                  <a:gd name="connsiteX12" fmla="*/ 366873 w 1146657"/>
                  <a:gd name="connsiteY12" fmla="*/ 33333 h 735286"/>
                  <a:gd name="connsiteX13" fmla="*/ 375174 w 1146657"/>
                  <a:gd name="connsiteY13" fmla="*/ 32061 h 735286"/>
                  <a:gd name="connsiteX14" fmla="*/ 518049 w 1146657"/>
                  <a:gd name="connsiteY14" fmla="*/ 12065 h 735286"/>
                  <a:gd name="connsiteX15" fmla="*/ 666559 w 1146657"/>
                  <a:gd name="connsiteY15" fmla="*/ 4976 h 735286"/>
                  <a:gd name="connsiteX16" fmla="*/ 800951 w 1146657"/>
                  <a:gd name="connsiteY16" fmla="*/ 97802 h 735286"/>
                  <a:gd name="connsiteX17" fmla="*/ 958489 w 1146657"/>
                  <a:gd name="connsiteY17" fmla="*/ 246252 h 735286"/>
                  <a:gd name="connsiteX18" fmla="*/ 1016597 w 1146657"/>
                  <a:gd name="connsiteY18" fmla="*/ 309752 h 735286"/>
                  <a:gd name="connsiteX19" fmla="*/ 1045741 w 1146657"/>
                  <a:gd name="connsiteY19" fmla="*/ 304602 h 735286"/>
                  <a:gd name="connsiteX20" fmla="*/ 1103364 w 1146657"/>
                  <a:gd name="connsiteY20" fmla="*/ 301269 h 735286"/>
                  <a:gd name="connsiteX21" fmla="*/ 1112574 w 1146657"/>
                  <a:gd name="connsiteY21" fmla="*/ 315266 h 735286"/>
                  <a:gd name="connsiteX22" fmla="*/ 1074765 w 1146657"/>
                  <a:gd name="connsiteY22" fmla="*/ 337018 h 735286"/>
                  <a:gd name="connsiteX23" fmla="*/ 1091246 w 1146657"/>
                  <a:gd name="connsiteY23" fmla="*/ 345319 h 735286"/>
                  <a:gd name="connsiteX24" fmla="*/ 1142991 w 1146657"/>
                  <a:gd name="connsiteY24" fmla="*/ 374221 h 735286"/>
                  <a:gd name="connsiteX25" fmla="*/ 1145535 w 1146657"/>
                  <a:gd name="connsiteY25" fmla="*/ 387067 h 735286"/>
                  <a:gd name="connsiteX26" fmla="*/ 1104818 w 1146657"/>
                  <a:gd name="connsiteY26" fmla="*/ 392278 h 735286"/>
                  <a:gd name="connsiteX27" fmla="*/ 1117785 w 1146657"/>
                  <a:gd name="connsiteY27" fmla="*/ 425845 h 735286"/>
                  <a:gd name="connsiteX28" fmla="*/ 1083672 w 1146657"/>
                  <a:gd name="connsiteY28" fmla="*/ 415545 h 735286"/>
                  <a:gd name="connsiteX29" fmla="*/ 1085671 w 1146657"/>
                  <a:gd name="connsiteY29" fmla="*/ 448446 h 735286"/>
                  <a:gd name="connsiteX30" fmla="*/ 1050346 w 1146657"/>
                  <a:gd name="connsiteY30" fmla="*/ 430269 h 735286"/>
                  <a:gd name="connsiteX31" fmla="*/ 1044530 w 1146657"/>
                  <a:gd name="connsiteY31" fmla="*/ 452324 h 735286"/>
                  <a:gd name="connsiteX32" fmla="*/ 1006296 w 1146657"/>
                  <a:gd name="connsiteY32" fmla="*/ 414515 h 735286"/>
                  <a:gd name="connsiteX33" fmla="*/ 974546 w 1146657"/>
                  <a:gd name="connsiteY33" fmla="*/ 380280 h 735286"/>
                  <a:gd name="connsiteX34" fmla="*/ 947825 w 1146657"/>
                  <a:gd name="connsiteY34" fmla="*/ 384885 h 735286"/>
                  <a:gd name="connsiteX35" fmla="*/ 937464 w 1146657"/>
                  <a:gd name="connsiteY35" fmla="*/ 385431 h 735286"/>
                  <a:gd name="connsiteX36" fmla="*/ 822825 w 1146657"/>
                  <a:gd name="connsiteY36" fmla="*/ 369980 h 735286"/>
                  <a:gd name="connsiteX37" fmla="*/ 783077 w 1146657"/>
                  <a:gd name="connsiteY37" fmla="*/ 351439 h 735286"/>
                  <a:gd name="connsiteX38" fmla="*/ 787864 w 1146657"/>
                  <a:gd name="connsiteY38" fmla="*/ 688389 h 735286"/>
                  <a:gd name="connsiteX39" fmla="*/ 786046 w 1146657"/>
                  <a:gd name="connsiteY39" fmla="*/ 688995 h 735286"/>
                  <a:gd name="connsiteX40" fmla="*/ 510111 w 1146657"/>
                  <a:gd name="connsiteY40" fmla="*/ 735165 h 735286"/>
                  <a:gd name="connsiteX41" fmla="*/ 238783 w 1146657"/>
                  <a:gd name="connsiteY41" fmla="*/ 684814 h 735286"/>
                  <a:gd name="connsiteX42" fmla="*/ 782592 w 1146657"/>
                  <a:gd name="connsiteY42" fmla="*/ 684693 h 735286"/>
                  <a:gd name="connsiteX43" fmla="*/ 777684 w 1146657"/>
                  <a:gd name="connsiteY43" fmla="*/ 343138 h 735286"/>
                  <a:gd name="connsiteX44" fmla="*/ 825188 w 1146657"/>
                  <a:gd name="connsiteY44" fmla="*/ 365314 h 735286"/>
                  <a:gd name="connsiteX45" fmla="*/ 937221 w 1146657"/>
                  <a:gd name="connsiteY45" fmla="*/ 380280 h 735286"/>
                  <a:gd name="connsiteX46" fmla="*/ 947704 w 1146657"/>
                  <a:gd name="connsiteY46" fmla="*/ 379735 h 735286"/>
                  <a:gd name="connsiteX47" fmla="*/ 973274 w 1146657"/>
                  <a:gd name="connsiteY47" fmla="*/ 375312 h 735286"/>
                  <a:gd name="connsiteX48" fmla="*/ 1010901 w 1146657"/>
                  <a:gd name="connsiteY48" fmla="*/ 411849 h 735286"/>
                  <a:gd name="connsiteX49" fmla="*/ 1042712 w 1146657"/>
                  <a:gd name="connsiteY49" fmla="*/ 447537 h 735286"/>
                  <a:gd name="connsiteX50" fmla="*/ 1044226 w 1146657"/>
                  <a:gd name="connsiteY50" fmla="*/ 423967 h 735286"/>
                  <a:gd name="connsiteX51" fmla="*/ 1042894 w 1146657"/>
                  <a:gd name="connsiteY51" fmla="*/ 416090 h 735286"/>
                  <a:gd name="connsiteX52" fmla="*/ 1048710 w 1146657"/>
                  <a:gd name="connsiteY52" fmla="*/ 421604 h 735286"/>
                  <a:gd name="connsiteX53" fmla="*/ 1082702 w 1146657"/>
                  <a:gd name="connsiteY53" fmla="*/ 444326 h 735286"/>
                  <a:gd name="connsiteX54" fmla="*/ 1075794 w 1146657"/>
                  <a:gd name="connsiteY54" fmla="*/ 410273 h 735286"/>
                  <a:gd name="connsiteX55" fmla="*/ 1072280 w 1146657"/>
                  <a:gd name="connsiteY55" fmla="*/ 402275 h 735286"/>
                  <a:gd name="connsiteX56" fmla="*/ 1079672 w 1146657"/>
                  <a:gd name="connsiteY56" fmla="*/ 406941 h 735286"/>
                  <a:gd name="connsiteX57" fmla="*/ 1113907 w 1146657"/>
                  <a:gd name="connsiteY57" fmla="*/ 422452 h 735286"/>
                  <a:gd name="connsiteX58" fmla="*/ 1096578 w 1146657"/>
                  <a:gd name="connsiteY58" fmla="*/ 390339 h 735286"/>
                  <a:gd name="connsiteX59" fmla="*/ 1092215 w 1146657"/>
                  <a:gd name="connsiteY59" fmla="*/ 384825 h 735286"/>
                  <a:gd name="connsiteX60" fmla="*/ 1099123 w 1146657"/>
                  <a:gd name="connsiteY60" fmla="*/ 386097 h 735286"/>
                  <a:gd name="connsiteX61" fmla="*/ 1140930 w 1146657"/>
                  <a:gd name="connsiteY61" fmla="*/ 384582 h 735286"/>
                  <a:gd name="connsiteX62" fmla="*/ 1138931 w 1146657"/>
                  <a:gd name="connsiteY62" fmla="*/ 377857 h 735286"/>
                  <a:gd name="connsiteX63" fmla="*/ 1089246 w 1146657"/>
                  <a:gd name="connsiteY63" fmla="*/ 350469 h 735286"/>
                  <a:gd name="connsiteX64" fmla="*/ 1089004 w 1146657"/>
                  <a:gd name="connsiteY64" fmla="*/ 350348 h 735286"/>
                  <a:gd name="connsiteX65" fmla="*/ 1056709 w 1146657"/>
                  <a:gd name="connsiteY65" fmla="*/ 334049 h 735286"/>
                  <a:gd name="connsiteX66" fmla="*/ 1065616 w 1146657"/>
                  <a:gd name="connsiteY66" fmla="*/ 333019 h 735286"/>
                  <a:gd name="connsiteX67" fmla="*/ 1107303 w 1146657"/>
                  <a:gd name="connsiteY67" fmla="*/ 314599 h 735286"/>
                  <a:gd name="connsiteX68" fmla="*/ 1101243 w 1146657"/>
                  <a:gd name="connsiteY68" fmla="*/ 306298 h 735286"/>
                  <a:gd name="connsiteX69" fmla="*/ 1047195 w 1146657"/>
                  <a:gd name="connsiteY69" fmla="*/ 309934 h 735286"/>
                  <a:gd name="connsiteX70" fmla="*/ 1016415 w 1146657"/>
                  <a:gd name="connsiteY70" fmla="*/ 315266 h 735286"/>
                  <a:gd name="connsiteX71" fmla="*/ 1015263 w 1146657"/>
                  <a:gd name="connsiteY71" fmla="*/ 315266 h 735286"/>
                  <a:gd name="connsiteX72" fmla="*/ 1013931 w 1146657"/>
                  <a:gd name="connsiteY72" fmla="*/ 314599 h 735286"/>
                  <a:gd name="connsiteX73" fmla="*/ 954309 w 1146657"/>
                  <a:gd name="connsiteY73" fmla="*/ 249584 h 735286"/>
                  <a:gd name="connsiteX74" fmla="*/ 798467 w 1146657"/>
                  <a:gd name="connsiteY74" fmla="*/ 102589 h 735286"/>
                  <a:gd name="connsiteX75" fmla="*/ 661590 w 1146657"/>
                  <a:gd name="connsiteY75" fmla="*/ 6854 h 735286"/>
                  <a:gd name="connsiteX76" fmla="*/ 384444 w 1146657"/>
                  <a:gd name="connsiteY76" fmla="*/ 36181 h 735286"/>
                  <a:gd name="connsiteX77" fmla="*/ 387353 w 1146657"/>
                  <a:gd name="connsiteY77" fmla="*/ 37635 h 735286"/>
                  <a:gd name="connsiteX78" fmla="*/ 381415 w 1146657"/>
                  <a:gd name="connsiteY78" fmla="*/ 39756 h 735286"/>
                  <a:gd name="connsiteX79" fmla="*/ 186371 w 1146657"/>
                  <a:gd name="connsiteY79" fmla="*/ 160030 h 735286"/>
                  <a:gd name="connsiteX80" fmla="*/ 79366 w 1146657"/>
                  <a:gd name="connsiteY80" fmla="*/ 276729 h 735286"/>
                  <a:gd name="connsiteX81" fmla="*/ 78760 w 1146657"/>
                  <a:gd name="connsiteY81" fmla="*/ 277275 h 735286"/>
                  <a:gd name="connsiteX82" fmla="*/ 77912 w 1146657"/>
                  <a:gd name="connsiteY82" fmla="*/ 277275 h 735286"/>
                  <a:gd name="connsiteX83" fmla="*/ 8049 w 1146657"/>
                  <a:gd name="connsiteY83" fmla="*/ 338048 h 735286"/>
                  <a:gd name="connsiteX84" fmla="*/ 23682 w 1146657"/>
                  <a:gd name="connsiteY84" fmla="*/ 414818 h 735286"/>
                  <a:gd name="connsiteX85" fmla="*/ 37557 w 1146657"/>
                  <a:gd name="connsiteY85" fmla="*/ 434086 h 735286"/>
                  <a:gd name="connsiteX86" fmla="*/ 184674 w 1146657"/>
                  <a:gd name="connsiteY86" fmla="*/ 403729 h 735286"/>
                  <a:gd name="connsiteX87" fmla="*/ 167890 w 1146657"/>
                  <a:gd name="connsiteY87" fmla="*/ 378523 h 735286"/>
                  <a:gd name="connsiteX88" fmla="*/ 172132 w 1146657"/>
                  <a:gd name="connsiteY88" fmla="*/ 375251 h 735286"/>
                  <a:gd name="connsiteX89" fmla="*/ 247931 w 1146657"/>
                  <a:gd name="connsiteY89" fmla="*/ 360588 h 735286"/>
                  <a:gd name="connsiteX90" fmla="*/ 251688 w 1146657"/>
                  <a:gd name="connsiteY90" fmla="*/ 359255 h 735286"/>
                  <a:gd name="connsiteX91" fmla="*/ 238783 w 1146657"/>
                  <a:gd name="connsiteY91" fmla="*/ 684814 h 73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146657" h="735286">
                    <a:moveTo>
                      <a:pt x="510233" y="735287"/>
                    </a:moveTo>
                    <a:cubicBezTo>
                      <a:pt x="348089" y="735287"/>
                      <a:pt x="236661" y="689782"/>
                      <a:pt x="234965" y="689055"/>
                    </a:cubicBezTo>
                    <a:lnTo>
                      <a:pt x="233269" y="688328"/>
                    </a:lnTo>
                    <a:lnTo>
                      <a:pt x="245993" y="366890"/>
                    </a:lnTo>
                    <a:cubicBezTo>
                      <a:pt x="206608" y="380644"/>
                      <a:pt x="186795" y="383189"/>
                      <a:pt x="176797" y="382159"/>
                    </a:cubicBezTo>
                    <a:lnTo>
                      <a:pt x="193520" y="407304"/>
                    </a:lnTo>
                    <a:lnTo>
                      <a:pt x="35255" y="439963"/>
                    </a:lnTo>
                    <a:lnTo>
                      <a:pt x="19319" y="417908"/>
                    </a:lnTo>
                    <a:cubicBezTo>
                      <a:pt x="1869" y="393732"/>
                      <a:pt x="-4130" y="364103"/>
                      <a:pt x="2839" y="336655"/>
                    </a:cubicBezTo>
                    <a:cubicBezTo>
                      <a:pt x="16593" y="282728"/>
                      <a:pt x="69005" y="273154"/>
                      <a:pt x="76397" y="272064"/>
                    </a:cubicBezTo>
                    <a:cubicBezTo>
                      <a:pt x="82395" y="266792"/>
                      <a:pt x="132505" y="221955"/>
                      <a:pt x="182068" y="156697"/>
                    </a:cubicBezTo>
                    <a:cubicBezTo>
                      <a:pt x="229087" y="94712"/>
                      <a:pt x="346333" y="47269"/>
                      <a:pt x="373780" y="36787"/>
                    </a:cubicBezTo>
                    <a:lnTo>
                      <a:pt x="366873" y="33333"/>
                    </a:lnTo>
                    <a:lnTo>
                      <a:pt x="375174" y="32061"/>
                    </a:lnTo>
                    <a:cubicBezTo>
                      <a:pt x="375901" y="31939"/>
                      <a:pt x="447217" y="21033"/>
                      <a:pt x="518049" y="12065"/>
                    </a:cubicBezTo>
                    <a:cubicBezTo>
                      <a:pt x="663711" y="-6415"/>
                      <a:pt x="665468" y="735"/>
                      <a:pt x="666559" y="4976"/>
                    </a:cubicBezTo>
                    <a:cubicBezTo>
                      <a:pt x="670316" y="19942"/>
                      <a:pt x="712972" y="49390"/>
                      <a:pt x="800951" y="97802"/>
                    </a:cubicBezTo>
                    <a:cubicBezTo>
                      <a:pt x="868148" y="134763"/>
                      <a:pt x="928497" y="206685"/>
                      <a:pt x="958489" y="246252"/>
                    </a:cubicBezTo>
                    <a:cubicBezTo>
                      <a:pt x="975940" y="269216"/>
                      <a:pt x="995450" y="290605"/>
                      <a:pt x="1016597" y="309752"/>
                    </a:cubicBezTo>
                    <a:cubicBezTo>
                      <a:pt x="1026474" y="308964"/>
                      <a:pt x="1036107" y="307207"/>
                      <a:pt x="1045741" y="304602"/>
                    </a:cubicBezTo>
                    <a:cubicBezTo>
                      <a:pt x="1064161" y="299572"/>
                      <a:pt x="1089125" y="294968"/>
                      <a:pt x="1103364" y="301269"/>
                    </a:cubicBezTo>
                    <a:cubicBezTo>
                      <a:pt x="1109908" y="304177"/>
                      <a:pt x="1113483" y="309570"/>
                      <a:pt x="1112574" y="315266"/>
                    </a:cubicBezTo>
                    <a:cubicBezTo>
                      <a:pt x="1111786" y="320234"/>
                      <a:pt x="1106515" y="331747"/>
                      <a:pt x="1074765" y="337018"/>
                    </a:cubicBezTo>
                    <a:lnTo>
                      <a:pt x="1091246" y="345319"/>
                    </a:lnTo>
                    <a:cubicBezTo>
                      <a:pt x="1094215" y="346470"/>
                      <a:pt x="1131781" y="360831"/>
                      <a:pt x="1142991" y="374221"/>
                    </a:cubicBezTo>
                    <a:cubicBezTo>
                      <a:pt x="1146748" y="378705"/>
                      <a:pt x="1147657" y="383371"/>
                      <a:pt x="1145535" y="387067"/>
                    </a:cubicBezTo>
                    <a:cubicBezTo>
                      <a:pt x="1141476" y="394035"/>
                      <a:pt x="1127783" y="395792"/>
                      <a:pt x="1104818" y="392278"/>
                    </a:cubicBezTo>
                    <a:cubicBezTo>
                      <a:pt x="1112695" y="403063"/>
                      <a:pt x="1123299" y="419847"/>
                      <a:pt x="1117785" y="425845"/>
                    </a:cubicBezTo>
                    <a:cubicBezTo>
                      <a:pt x="1114816" y="429178"/>
                      <a:pt x="1108272" y="430329"/>
                      <a:pt x="1083672" y="415545"/>
                    </a:cubicBezTo>
                    <a:cubicBezTo>
                      <a:pt x="1087792" y="426572"/>
                      <a:pt x="1092639" y="443538"/>
                      <a:pt x="1085671" y="448446"/>
                    </a:cubicBezTo>
                    <a:cubicBezTo>
                      <a:pt x="1081612" y="451294"/>
                      <a:pt x="1073917" y="451597"/>
                      <a:pt x="1050346" y="430269"/>
                    </a:cubicBezTo>
                    <a:cubicBezTo>
                      <a:pt x="1051073" y="438570"/>
                      <a:pt x="1050770" y="449840"/>
                      <a:pt x="1044530" y="452324"/>
                    </a:cubicBezTo>
                    <a:cubicBezTo>
                      <a:pt x="1039379" y="454323"/>
                      <a:pt x="1030411" y="451839"/>
                      <a:pt x="1006296" y="414515"/>
                    </a:cubicBezTo>
                    <a:cubicBezTo>
                      <a:pt x="983877" y="379796"/>
                      <a:pt x="980605" y="378584"/>
                      <a:pt x="974546" y="380280"/>
                    </a:cubicBezTo>
                    <a:cubicBezTo>
                      <a:pt x="964427" y="383068"/>
                      <a:pt x="955884" y="384522"/>
                      <a:pt x="947825" y="384885"/>
                    </a:cubicBezTo>
                    <a:lnTo>
                      <a:pt x="937464" y="385431"/>
                    </a:lnTo>
                    <a:cubicBezTo>
                      <a:pt x="890627" y="388884"/>
                      <a:pt x="867117" y="390642"/>
                      <a:pt x="822825" y="369980"/>
                    </a:cubicBezTo>
                    <a:lnTo>
                      <a:pt x="783077" y="351439"/>
                    </a:lnTo>
                    <a:lnTo>
                      <a:pt x="787864" y="688389"/>
                    </a:lnTo>
                    <a:lnTo>
                      <a:pt x="786046" y="688995"/>
                    </a:lnTo>
                    <a:cubicBezTo>
                      <a:pt x="686252" y="723593"/>
                      <a:pt x="591729" y="735105"/>
                      <a:pt x="510111" y="735165"/>
                    </a:cubicBezTo>
                    <a:close/>
                    <a:moveTo>
                      <a:pt x="238783" y="684814"/>
                    </a:moveTo>
                    <a:cubicBezTo>
                      <a:pt x="261262" y="693600"/>
                      <a:pt x="500296" y="781821"/>
                      <a:pt x="782592" y="684693"/>
                    </a:cubicBezTo>
                    <a:lnTo>
                      <a:pt x="777684" y="343138"/>
                    </a:lnTo>
                    <a:lnTo>
                      <a:pt x="825188" y="365314"/>
                    </a:lnTo>
                    <a:cubicBezTo>
                      <a:pt x="868268" y="385370"/>
                      <a:pt x="889839" y="383795"/>
                      <a:pt x="937221" y="380280"/>
                    </a:cubicBezTo>
                    <a:lnTo>
                      <a:pt x="947704" y="379735"/>
                    </a:lnTo>
                    <a:cubicBezTo>
                      <a:pt x="955399" y="379372"/>
                      <a:pt x="963519" y="377978"/>
                      <a:pt x="973274" y="375312"/>
                    </a:cubicBezTo>
                    <a:cubicBezTo>
                      <a:pt x="983574" y="372525"/>
                      <a:pt x="988846" y="377614"/>
                      <a:pt x="1010901" y="411849"/>
                    </a:cubicBezTo>
                    <a:cubicBezTo>
                      <a:pt x="1034471" y="448385"/>
                      <a:pt x="1041500" y="448022"/>
                      <a:pt x="1042712" y="447537"/>
                    </a:cubicBezTo>
                    <a:cubicBezTo>
                      <a:pt x="1045802" y="446325"/>
                      <a:pt x="1045984" y="434146"/>
                      <a:pt x="1044226" y="423967"/>
                    </a:cubicBezTo>
                    <a:lnTo>
                      <a:pt x="1042894" y="416090"/>
                    </a:lnTo>
                    <a:lnTo>
                      <a:pt x="1048710" y="421604"/>
                    </a:lnTo>
                    <a:cubicBezTo>
                      <a:pt x="1075613" y="447052"/>
                      <a:pt x="1081793" y="444992"/>
                      <a:pt x="1082702" y="444326"/>
                    </a:cubicBezTo>
                    <a:cubicBezTo>
                      <a:pt x="1086337" y="441781"/>
                      <a:pt x="1082096" y="424633"/>
                      <a:pt x="1075794" y="410273"/>
                    </a:cubicBezTo>
                    <a:lnTo>
                      <a:pt x="1072280" y="402275"/>
                    </a:lnTo>
                    <a:lnTo>
                      <a:pt x="1079672" y="406941"/>
                    </a:lnTo>
                    <a:cubicBezTo>
                      <a:pt x="1109968" y="426148"/>
                      <a:pt x="1113786" y="422634"/>
                      <a:pt x="1113907" y="422452"/>
                    </a:cubicBezTo>
                    <a:cubicBezTo>
                      <a:pt x="1116088" y="420029"/>
                      <a:pt x="1107848" y="404759"/>
                      <a:pt x="1096578" y="390339"/>
                    </a:cubicBezTo>
                    <a:lnTo>
                      <a:pt x="1092215" y="384825"/>
                    </a:lnTo>
                    <a:lnTo>
                      <a:pt x="1099123" y="386097"/>
                    </a:lnTo>
                    <a:cubicBezTo>
                      <a:pt x="1134326" y="392520"/>
                      <a:pt x="1140083" y="385915"/>
                      <a:pt x="1140930" y="384582"/>
                    </a:cubicBezTo>
                    <a:cubicBezTo>
                      <a:pt x="1142264" y="382219"/>
                      <a:pt x="1139962" y="379069"/>
                      <a:pt x="1138931" y="377857"/>
                    </a:cubicBezTo>
                    <a:cubicBezTo>
                      <a:pt x="1128388" y="365314"/>
                      <a:pt x="1089610" y="350651"/>
                      <a:pt x="1089246" y="350469"/>
                    </a:cubicBezTo>
                    <a:lnTo>
                      <a:pt x="1089004" y="350348"/>
                    </a:lnTo>
                    <a:lnTo>
                      <a:pt x="1056709" y="334049"/>
                    </a:lnTo>
                    <a:lnTo>
                      <a:pt x="1065616" y="333019"/>
                    </a:lnTo>
                    <a:cubicBezTo>
                      <a:pt x="1094820" y="329686"/>
                      <a:pt x="1106333" y="321022"/>
                      <a:pt x="1107303" y="314599"/>
                    </a:cubicBezTo>
                    <a:cubicBezTo>
                      <a:pt x="1107787" y="311327"/>
                      <a:pt x="1105545" y="308176"/>
                      <a:pt x="1101243" y="306298"/>
                    </a:cubicBezTo>
                    <a:cubicBezTo>
                      <a:pt x="1087732" y="300300"/>
                      <a:pt x="1061616" y="305995"/>
                      <a:pt x="1047195" y="309934"/>
                    </a:cubicBezTo>
                    <a:cubicBezTo>
                      <a:pt x="1036834" y="312721"/>
                      <a:pt x="1026533" y="314539"/>
                      <a:pt x="1016415" y="315266"/>
                    </a:cubicBezTo>
                    <a:lnTo>
                      <a:pt x="1015263" y="315266"/>
                    </a:lnTo>
                    <a:cubicBezTo>
                      <a:pt x="1015263" y="315266"/>
                      <a:pt x="1013931" y="314599"/>
                      <a:pt x="1013931" y="314599"/>
                    </a:cubicBezTo>
                    <a:cubicBezTo>
                      <a:pt x="992239" y="295028"/>
                      <a:pt x="972183" y="273154"/>
                      <a:pt x="954309" y="249584"/>
                    </a:cubicBezTo>
                    <a:cubicBezTo>
                      <a:pt x="924558" y="210321"/>
                      <a:pt x="864815" y="139065"/>
                      <a:pt x="798467" y="102589"/>
                    </a:cubicBezTo>
                    <a:cubicBezTo>
                      <a:pt x="684494" y="39877"/>
                      <a:pt x="664923" y="18852"/>
                      <a:pt x="661590" y="6854"/>
                    </a:cubicBezTo>
                    <a:cubicBezTo>
                      <a:pt x="649836" y="-659"/>
                      <a:pt x="489268" y="20306"/>
                      <a:pt x="384444" y="36181"/>
                    </a:cubicBezTo>
                    <a:lnTo>
                      <a:pt x="387353" y="37635"/>
                    </a:lnTo>
                    <a:lnTo>
                      <a:pt x="381415" y="39756"/>
                    </a:lnTo>
                    <a:cubicBezTo>
                      <a:pt x="379961" y="40240"/>
                      <a:pt x="238601" y="91198"/>
                      <a:pt x="186371" y="160030"/>
                    </a:cubicBezTo>
                    <a:cubicBezTo>
                      <a:pt x="133474" y="229710"/>
                      <a:pt x="79911" y="276305"/>
                      <a:pt x="79366" y="276729"/>
                    </a:cubicBezTo>
                    <a:lnTo>
                      <a:pt x="78760" y="277275"/>
                    </a:lnTo>
                    <a:lnTo>
                      <a:pt x="77912" y="277275"/>
                    </a:lnTo>
                    <a:cubicBezTo>
                      <a:pt x="77367" y="277396"/>
                      <a:pt x="21864" y="283940"/>
                      <a:pt x="8049" y="338048"/>
                    </a:cubicBezTo>
                    <a:cubicBezTo>
                      <a:pt x="1445" y="363981"/>
                      <a:pt x="7140" y="391975"/>
                      <a:pt x="23682" y="414818"/>
                    </a:cubicBezTo>
                    <a:lnTo>
                      <a:pt x="37557" y="434086"/>
                    </a:lnTo>
                    <a:lnTo>
                      <a:pt x="184674" y="403729"/>
                    </a:lnTo>
                    <a:lnTo>
                      <a:pt x="167890" y="378523"/>
                    </a:lnTo>
                    <a:lnTo>
                      <a:pt x="172132" y="375251"/>
                    </a:lnTo>
                    <a:cubicBezTo>
                      <a:pt x="172495" y="375615"/>
                      <a:pt x="181221" y="384340"/>
                      <a:pt x="247931" y="360588"/>
                    </a:cubicBezTo>
                    <a:lnTo>
                      <a:pt x="251688" y="359255"/>
                    </a:lnTo>
                    <a:lnTo>
                      <a:pt x="238783" y="684814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D710B6-929F-B8BD-CB5C-19282962EE9E}"/>
                </a:ext>
              </a:extLst>
            </p:cNvPr>
            <p:cNvSpPr/>
            <p:nvPr/>
          </p:nvSpPr>
          <p:spPr>
            <a:xfrm>
              <a:off x="9318861" y="3838925"/>
              <a:ext cx="271455" cy="788716"/>
            </a:xfrm>
            <a:custGeom>
              <a:avLst/>
              <a:gdLst>
                <a:gd name="connsiteX0" fmla="*/ 24181 w 271455"/>
                <a:gd name="connsiteY0" fmla="*/ 0 h 788716"/>
                <a:gd name="connsiteX1" fmla="*/ 79138 w 271455"/>
                <a:gd name="connsiteY1" fmla="*/ 654268 h 788716"/>
                <a:gd name="connsiteX2" fmla="*/ 1580 w 271455"/>
                <a:gd name="connsiteY2" fmla="*/ 768968 h 788716"/>
                <a:gd name="connsiteX3" fmla="*/ 38723 w 271455"/>
                <a:gd name="connsiteY3" fmla="*/ 739884 h 788716"/>
                <a:gd name="connsiteX4" fmla="*/ 24302 w 271455"/>
                <a:gd name="connsiteY4" fmla="*/ 774724 h 788716"/>
                <a:gd name="connsiteX5" fmla="*/ 62777 w 271455"/>
                <a:gd name="connsiteY5" fmla="*/ 748670 h 788716"/>
                <a:gd name="connsiteX6" fmla="*/ 46842 w 271455"/>
                <a:gd name="connsiteY6" fmla="*/ 780299 h 788716"/>
                <a:gd name="connsiteX7" fmla="*/ 72715 w 271455"/>
                <a:gd name="connsiteY7" fmla="*/ 764121 h 788716"/>
                <a:gd name="connsiteX8" fmla="*/ 62536 w 271455"/>
                <a:gd name="connsiteY8" fmla="*/ 785328 h 788716"/>
                <a:gd name="connsiteX9" fmla="*/ 87257 w 271455"/>
                <a:gd name="connsiteY9" fmla="*/ 772179 h 788716"/>
                <a:gd name="connsiteX10" fmla="*/ 82409 w 271455"/>
                <a:gd name="connsiteY10" fmla="*/ 788357 h 788716"/>
                <a:gd name="connsiteX11" fmla="*/ 220255 w 271455"/>
                <a:gd name="connsiteY11" fmla="*/ 666205 h 788716"/>
                <a:gd name="connsiteX12" fmla="*/ 205228 w 271455"/>
                <a:gd name="connsiteY12" fmla="*/ 604220 h 788716"/>
                <a:gd name="connsiteX13" fmla="*/ 271455 w 271455"/>
                <a:gd name="connsiteY13" fmla="*/ 132514 h 788716"/>
                <a:gd name="connsiteX14" fmla="*/ 24302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181" y="0"/>
                  </a:moveTo>
                  <a:cubicBezTo>
                    <a:pt x="24181" y="0"/>
                    <a:pt x="37087" y="426504"/>
                    <a:pt x="79138" y="654268"/>
                  </a:cubicBezTo>
                  <a:cubicBezTo>
                    <a:pt x="79138" y="654268"/>
                    <a:pt x="-13083" y="755820"/>
                    <a:pt x="1580" y="768968"/>
                  </a:cubicBezTo>
                  <a:cubicBezTo>
                    <a:pt x="7336" y="774118"/>
                    <a:pt x="38723" y="739884"/>
                    <a:pt x="38723" y="739884"/>
                  </a:cubicBezTo>
                  <a:cubicBezTo>
                    <a:pt x="38723" y="739884"/>
                    <a:pt x="9760" y="771513"/>
                    <a:pt x="24302" y="774724"/>
                  </a:cubicBezTo>
                  <a:cubicBezTo>
                    <a:pt x="38844" y="777936"/>
                    <a:pt x="62777" y="748670"/>
                    <a:pt x="62777" y="748670"/>
                  </a:cubicBezTo>
                  <a:cubicBezTo>
                    <a:pt x="62777" y="748670"/>
                    <a:pt x="29755" y="780177"/>
                    <a:pt x="46842" y="780299"/>
                  </a:cubicBezTo>
                  <a:cubicBezTo>
                    <a:pt x="62232" y="780420"/>
                    <a:pt x="72715" y="764121"/>
                    <a:pt x="72715" y="764121"/>
                  </a:cubicBezTo>
                  <a:cubicBezTo>
                    <a:pt x="72715" y="764121"/>
                    <a:pt x="64110" y="773694"/>
                    <a:pt x="62536" y="785328"/>
                  </a:cubicBezTo>
                  <a:cubicBezTo>
                    <a:pt x="61627" y="791993"/>
                    <a:pt x="87257" y="772179"/>
                    <a:pt x="87257" y="772179"/>
                  </a:cubicBezTo>
                  <a:cubicBezTo>
                    <a:pt x="87257" y="772179"/>
                    <a:pt x="64656" y="791569"/>
                    <a:pt x="82409" y="788357"/>
                  </a:cubicBezTo>
                  <a:cubicBezTo>
                    <a:pt x="100163" y="785146"/>
                    <a:pt x="219528" y="712436"/>
                    <a:pt x="220255" y="666205"/>
                  </a:cubicBezTo>
                  <a:cubicBezTo>
                    <a:pt x="220680" y="638757"/>
                    <a:pt x="201956" y="631668"/>
                    <a:pt x="205228" y="604220"/>
                  </a:cubicBezTo>
                  <a:cubicBezTo>
                    <a:pt x="208501" y="576772"/>
                    <a:pt x="271455" y="132514"/>
                    <a:pt x="271455" y="132514"/>
                  </a:cubicBezTo>
                  <a:lnTo>
                    <a:pt x="24302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0FBFD07-3664-3963-DDE6-FAC2F2C0165E}"/>
                </a:ext>
              </a:extLst>
            </p:cNvPr>
            <p:cNvSpPr/>
            <p:nvPr/>
          </p:nvSpPr>
          <p:spPr>
            <a:xfrm>
              <a:off x="9663423" y="3857679"/>
              <a:ext cx="271455" cy="788716"/>
            </a:xfrm>
            <a:custGeom>
              <a:avLst/>
              <a:gdLst>
                <a:gd name="connsiteX0" fmla="*/ 247274 w 271455"/>
                <a:gd name="connsiteY0" fmla="*/ 0 h 788716"/>
                <a:gd name="connsiteX1" fmla="*/ 192318 w 271455"/>
                <a:gd name="connsiteY1" fmla="*/ 654268 h 788716"/>
                <a:gd name="connsiteX2" fmla="*/ 269875 w 271455"/>
                <a:gd name="connsiteY2" fmla="*/ 768968 h 788716"/>
                <a:gd name="connsiteX3" fmla="*/ 232733 w 271455"/>
                <a:gd name="connsiteY3" fmla="*/ 739884 h 788716"/>
                <a:gd name="connsiteX4" fmla="*/ 247153 w 271455"/>
                <a:gd name="connsiteY4" fmla="*/ 774724 h 788716"/>
                <a:gd name="connsiteX5" fmla="*/ 208677 w 271455"/>
                <a:gd name="connsiteY5" fmla="*/ 748670 h 788716"/>
                <a:gd name="connsiteX6" fmla="*/ 224613 w 271455"/>
                <a:gd name="connsiteY6" fmla="*/ 780299 h 788716"/>
                <a:gd name="connsiteX7" fmla="*/ 198741 w 271455"/>
                <a:gd name="connsiteY7" fmla="*/ 764121 h 788716"/>
                <a:gd name="connsiteX8" fmla="*/ 208920 w 271455"/>
                <a:gd name="connsiteY8" fmla="*/ 785328 h 788716"/>
                <a:gd name="connsiteX9" fmla="*/ 184199 w 271455"/>
                <a:gd name="connsiteY9" fmla="*/ 772179 h 788716"/>
                <a:gd name="connsiteX10" fmla="*/ 189046 w 271455"/>
                <a:gd name="connsiteY10" fmla="*/ 788357 h 788716"/>
                <a:gd name="connsiteX11" fmla="*/ 51200 w 271455"/>
                <a:gd name="connsiteY11" fmla="*/ 666205 h 788716"/>
                <a:gd name="connsiteX12" fmla="*/ 66227 w 271455"/>
                <a:gd name="connsiteY12" fmla="*/ 604220 h 788716"/>
                <a:gd name="connsiteX13" fmla="*/ 0 w 271455"/>
                <a:gd name="connsiteY13" fmla="*/ 132514 h 788716"/>
                <a:gd name="connsiteX14" fmla="*/ 247153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7274" y="0"/>
                  </a:moveTo>
                  <a:cubicBezTo>
                    <a:pt x="247274" y="0"/>
                    <a:pt x="234369" y="426504"/>
                    <a:pt x="192318" y="654268"/>
                  </a:cubicBezTo>
                  <a:cubicBezTo>
                    <a:pt x="192318" y="654268"/>
                    <a:pt x="284538" y="755820"/>
                    <a:pt x="269875" y="768968"/>
                  </a:cubicBezTo>
                  <a:cubicBezTo>
                    <a:pt x="264119" y="774118"/>
                    <a:pt x="232733" y="739884"/>
                    <a:pt x="232733" y="739884"/>
                  </a:cubicBezTo>
                  <a:cubicBezTo>
                    <a:pt x="232733" y="739884"/>
                    <a:pt x="261695" y="771513"/>
                    <a:pt x="247153" y="774724"/>
                  </a:cubicBezTo>
                  <a:cubicBezTo>
                    <a:pt x="232611" y="777936"/>
                    <a:pt x="208677" y="748670"/>
                    <a:pt x="208677" y="748670"/>
                  </a:cubicBezTo>
                  <a:cubicBezTo>
                    <a:pt x="208677" y="748670"/>
                    <a:pt x="241700" y="780177"/>
                    <a:pt x="224613" y="780299"/>
                  </a:cubicBezTo>
                  <a:cubicBezTo>
                    <a:pt x="209223" y="780420"/>
                    <a:pt x="198741" y="764121"/>
                    <a:pt x="198741" y="764121"/>
                  </a:cubicBezTo>
                  <a:cubicBezTo>
                    <a:pt x="198741" y="764121"/>
                    <a:pt x="207344" y="773694"/>
                    <a:pt x="208920" y="785328"/>
                  </a:cubicBezTo>
                  <a:cubicBezTo>
                    <a:pt x="209829" y="791993"/>
                    <a:pt x="184199" y="772179"/>
                    <a:pt x="184199" y="772179"/>
                  </a:cubicBezTo>
                  <a:cubicBezTo>
                    <a:pt x="184199" y="772179"/>
                    <a:pt x="206799" y="791569"/>
                    <a:pt x="189046" y="788357"/>
                  </a:cubicBezTo>
                  <a:cubicBezTo>
                    <a:pt x="171293" y="785146"/>
                    <a:pt x="51927" y="712436"/>
                    <a:pt x="51200" y="666205"/>
                  </a:cubicBezTo>
                  <a:cubicBezTo>
                    <a:pt x="50776" y="638757"/>
                    <a:pt x="69498" y="631668"/>
                    <a:pt x="66227" y="604220"/>
                  </a:cubicBezTo>
                  <a:cubicBezTo>
                    <a:pt x="62955" y="576771"/>
                    <a:pt x="0" y="132514"/>
                    <a:pt x="0" y="132514"/>
                  </a:cubicBezTo>
                  <a:lnTo>
                    <a:pt x="247153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9AB78D6-A629-BBB9-6A5A-B2D7901CFF04}"/>
                </a:ext>
              </a:extLst>
            </p:cNvPr>
            <p:cNvSpPr/>
            <p:nvPr/>
          </p:nvSpPr>
          <p:spPr>
            <a:xfrm>
              <a:off x="9323034" y="3695797"/>
              <a:ext cx="602077" cy="370860"/>
            </a:xfrm>
            <a:custGeom>
              <a:avLst/>
              <a:gdLst>
                <a:gd name="connsiteX0" fmla="*/ 24372 w 602077"/>
                <a:gd name="connsiteY0" fmla="*/ 0 h 370860"/>
                <a:gd name="connsiteX1" fmla="*/ 576846 w 602077"/>
                <a:gd name="connsiteY1" fmla="*/ 4847 h 370860"/>
                <a:gd name="connsiteX2" fmla="*/ 591388 w 602077"/>
                <a:gd name="connsiteY2" fmla="*/ 211647 h 370860"/>
                <a:gd name="connsiteX3" fmla="*/ 336116 w 602077"/>
                <a:gd name="connsiteY3" fmla="*/ 365125 h 370860"/>
                <a:gd name="connsiteX4" fmla="*/ 258558 w 602077"/>
                <a:gd name="connsiteY4" fmla="*/ 365125 h 370860"/>
                <a:gd name="connsiteX5" fmla="*/ 74 w 602077"/>
                <a:gd name="connsiteY5" fmla="*/ 208435 h 370860"/>
                <a:gd name="connsiteX6" fmla="*/ 24311 w 602077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7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8" y="56532"/>
                    <a:pt x="591388" y="211647"/>
                  </a:cubicBezTo>
                  <a:cubicBezTo>
                    <a:pt x="591388" y="211647"/>
                    <a:pt x="373319" y="350583"/>
                    <a:pt x="336116" y="365125"/>
                  </a:cubicBezTo>
                  <a:cubicBezTo>
                    <a:pt x="336116" y="365125"/>
                    <a:pt x="287643" y="378031"/>
                    <a:pt x="258558" y="365125"/>
                  </a:cubicBezTo>
                  <a:cubicBezTo>
                    <a:pt x="229474" y="352219"/>
                    <a:pt x="1711" y="260120"/>
                    <a:pt x="74" y="208435"/>
                  </a:cubicBezTo>
                  <a:cubicBezTo>
                    <a:pt x="-1562" y="156751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1" name="Graphic 174">
              <a:extLst>
                <a:ext uri="{FF2B5EF4-FFF2-40B4-BE49-F238E27FC236}">
                  <a16:creationId xmlns:a16="http://schemas.microsoft.com/office/drawing/2014/main" id="{9ECAC247-C08B-6170-FC62-D1EA18CDC813}"/>
                </a:ext>
              </a:extLst>
            </p:cNvPr>
            <p:cNvGrpSpPr/>
            <p:nvPr/>
          </p:nvGrpSpPr>
          <p:grpSpPr>
            <a:xfrm>
              <a:off x="9300130" y="3822978"/>
              <a:ext cx="277038" cy="795991"/>
              <a:chOff x="9300130" y="3822978"/>
              <a:chExt cx="277038" cy="795991"/>
            </a:xfrm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2E03872-C299-3EC6-0B97-2EC3D5D496B8}"/>
                  </a:ext>
                </a:extLst>
              </p:cNvPr>
              <p:cNvSpPr/>
              <p:nvPr/>
            </p:nvSpPr>
            <p:spPr>
              <a:xfrm>
                <a:off x="9302866" y="3827402"/>
                <a:ext cx="271455" cy="788716"/>
              </a:xfrm>
              <a:custGeom>
                <a:avLst/>
                <a:gdLst>
                  <a:gd name="connsiteX0" fmla="*/ 24181 w 271455"/>
                  <a:gd name="connsiteY0" fmla="*/ 0 h 788716"/>
                  <a:gd name="connsiteX1" fmla="*/ 79137 w 271455"/>
                  <a:gd name="connsiteY1" fmla="*/ 654268 h 788716"/>
                  <a:gd name="connsiteX2" fmla="*/ 1580 w 271455"/>
                  <a:gd name="connsiteY2" fmla="*/ 768968 h 788716"/>
                  <a:gd name="connsiteX3" fmla="*/ 38723 w 271455"/>
                  <a:gd name="connsiteY3" fmla="*/ 739884 h 788716"/>
                  <a:gd name="connsiteX4" fmla="*/ 24302 w 271455"/>
                  <a:gd name="connsiteY4" fmla="*/ 774724 h 788716"/>
                  <a:gd name="connsiteX5" fmla="*/ 62777 w 271455"/>
                  <a:gd name="connsiteY5" fmla="*/ 748670 h 788716"/>
                  <a:gd name="connsiteX6" fmla="*/ 46842 w 271455"/>
                  <a:gd name="connsiteY6" fmla="*/ 780299 h 788716"/>
                  <a:gd name="connsiteX7" fmla="*/ 72715 w 271455"/>
                  <a:gd name="connsiteY7" fmla="*/ 764121 h 788716"/>
                  <a:gd name="connsiteX8" fmla="*/ 62535 w 271455"/>
                  <a:gd name="connsiteY8" fmla="*/ 785328 h 788716"/>
                  <a:gd name="connsiteX9" fmla="*/ 87257 w 271455"/>
                  <a:gd name="connsiteY9" fmla="*/ 772179 h 788716"/>
                  <a:gd name="connsiteX10" fmla="*/ 82409 w 271455"/>
                  <a:gd name="connsiteY10" fmla="*/ 788357 h 788716"/>
                  <a:gd name="connsiteX11" fmla="*/ 220255 w 271455"/>
                  <a:gd name="connsiteY11" fmla="*/ 666205 h 788716"/>
                  <a:gd name="connsiteX12" fmla="*/ 205228 w 271455"/>
                  <a:gd name="connsiteY12" fmla="*/ 604220 h 788716"/>
                  <a:gd name="connsiteX13" fmla="*/ 271455 w 271455"/>
                  <a:gd name="connsiteY13" fmla="*/ 132514 h 788716"/>
                  <a:gd name="connsiteX14" fmla="*/ 24302 w 271455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5" h="788716">
                    <a:moveTo>
                      <a:pt x="24181" y="0"/>
                    </a:moveTo>
                    <a:cubicBezTo>
                      <a:pt x="24181" y="0"/>
                      <a:pt x="37087" y="426504"/>
                      <a:pt x="79137" y="654268"/>
                    </a:cubicBezTo>
                    <a:cubicBezTo>
                      <a:pt x="79137" y="654268"/>
                      <a:pt x="-13083" y="755820"/>
                      <a:pt x="1580" y="768968"/>
                    </a:cubicBezTo>
                    <a:cubicBezTo>
                      <a:pt x="7336" y="774118"/>
                      <a:pt x="38723" y="739884"/>
                      <a:pt x="38723" y="739884"/>
                    </a:cubicBezTo>
                    <a:cubicBezTo>
                      <a:pt x="38723" y="739884"/>
                      <a:pt x="9760" y="771513"/>
                      <a:pt x="24302" y="774724"/>
                    </a:cubicBezTo>
                    <a:cubicBezTo>
                      <a:pt x="38844" y="777936"/>
                      <a:pt x="62777" y="748670"/>
                      <a:pt x="62777" y="748670"/>
                    </a:cubicBezTo>
                    <a:cubicBezTo>
                      <a:pt x="62777" y="748670"/>
                      <a:pt x="29755" y="780177"/>
                      <a:pt x="46842" y="780299"/>
                    </a:cubicBezTo>
                    <a:cubicBezTo>
                      <a:pt x="62232" y="780420"/>
                      <a:pt x="72715" y="764121"/>
                      <a:pt x="72715" y="764121"/>
                    </a:cubicBezTo>
                    <a:cubicBezTo>
                      <a:pt x="72715" y="764121"/>
                      <a:pt x="64110" y="773694"/>
                      <a:pt x="62535" y="785328"/>
                    </a:cubicBezTo>
                    <a:cubicBezTo>
                      <a:pt x="61627" y="791993"/>
                      <a:pt x="87257" y="772179"/>
                      <a:pt x="87257" y="772179"/>
                    </a:cubicBezTo>
                    <a:cubicBezTo>
                      <a:pt x="87257" y="772179"/>
                      <a:pt x="64656" y="791569"/>
                      <a:pt x="82409" y="788357"/>
                    </a:cubicBezTo>
                    <a:cubicBezTo>
                      <a:pt x="100163" y="785146"/>
                      <a:pt x="219528" y="712436"/>
                      <a:pt x="220255" y="666205"/>
                    </a:cubicBezTo>
                    <a:cubicBezTo>
                      <a:pt x="220680" y="638757"/>
                      <a:pt x="201956" y="631668"/>
                      <a:pt x="205228" y="604220"/>
                    </a:cubicBezTo>
                    <a:cubicBezTo>
                      <a:pt x="208501" y="576772"/>
                      <a:pt x="271455" y="132514"/>
                      <a:pt x="271455" y="132514"/>
                    </a:cubicBezTo>
                    <a:lnTo>
                      <a:pt x="24302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AFE4255-C7C7-3379-1118-03706A18AE90}"/>
                  </a:ext>
                </a:extLst>
              </p:cNvPr>
              <p:cNvSpPr/>
              <p:nvPr/>
            </p:nvSpPr>
            <p:spPr>
              <a:xfrm>
                <a:off x="9300130" y="3822978"/>
                <a:ext cx="277038" cy="795991"/>
              </a:xfrm>
              <a:custGeom>
                <a:avLst/>
                <a:gdLst>
                  <a:gd name="connsiteX0" fmla="*/ 81752 w 277038"/>
                  <a:gd name="connsiteY0" fmla="*/ 795871 h 795991"/>
                  <a:gd name="connsiteX1" fmla="*/ 76056 w 277038"/>
                  <a:gd name="connsiteY1" fmla="*/ 793083 h 795991"/>
                  <a:gd name="connsiteX2" fmla="*/ 75814 w 277038"/>
                  <a:gd name="connsiteY2" fmla="*/ 789812 h 795991"/>
                  <a:gd name="connsiteX3" fmla="*/ 64241 w 277038"/>
                  <a:gd name="connsiteY3" fmla="*/ 793326 h 795991"/>
                  <a:gd name="connsiteX4" fmla="*/ 62545 w 277038"/>
                  <a:gd name="connsiteY4" fmla="*/ 789448 h 795991"/>
                  <a:gd name="connsiteX5" fmla="*/ 63999 w 277038"/>
                  <a:gd name="connsiteY5" fmla="*/ 783207 h 795991"/>
                  <a:gd name="connsiteX6" fmla="*/ 49639 w 277038"/>
                  <a:gd name="connsiteY6" fmla="*/ 787448 h 795991"/>
                  <a:gd name="connsiteX7" fmla="*/ 49517 w 277038"/>
                  <a:gd name="connsiteY7" fmla="*/ 787448 h 795991"/>
                  <a:gd name="connsiteX8" fmla="*/ 42368 w 277038"/>
                  <a:gd name="connsiteY8" fmla="*/ 783631 h 795991"/>
                  <a:gd name="connsiteX9" fmla="*/ 42792 w 277038"/>
                  <a:gd name="connsiteY9" fmla="*/ 777511 h 795991"/>
                  <a:gd name="connsiteX10" fmla="*/ 26432 w 277038"/>
                  <a:gd name="connsiteY10" fmla="*/ 781813 h 795991"/>
                  <a:gd name="connsiteX11" fmla="*/ 20615 w 277038"/>
                  <a:gd name="connsiteY11" fmla="*/ 776906 h 795991"/>
                  <a:gd name="connsiteX12" fmla="*/ 22069 w 277038"/>
                  <a:gd name="connsiteY12" fmla="*/ 767150 h 795991"/>
                  <a:gd name="connsiteX13" fmla="*/ 2498 w 277038"/>
                  <a:gd name="connsiteY13" fmla="*/ 775451 h 795991"/>
                  <a:gd name="connsiteX14" fmla="*/ 14 w 277038"/>
                  <a:gd name="connsiteY14" fmla="*/ 769816 h 795991"/>
                  <a:gd name="connsiteX15" fmla="*/ 78965 w 277038"/>
                  <a:gd name="connsiteY15" fmla="*/ 657964 h 795991"/>
                  <a:gd name="connsiteX16" fmla="*/ 24251 w 277038"/>
                  <a:gd name="connsiteY16" fmla="*/ 4605 h 795991"/>
                  <a:gd name="connsiteX17" fmla="*/ 24130 w 277038"/>
                  <a:gd name="connsiteY17" fmla="*/ 0 h 795991"/>
                  <a:gd name="connsiteX18" fmla="*/ 277039 w 277038"/>
                  <a:gd name="connsiteY18" fmla="*/ 135543 h 795991"/>
                  <a:gd name="connsiteX19" fmla="*/ 276796 w 277038"/>
                  <a:gd name="connsiteY19" fmla="*/ 137422 h 795991"/>
                  <a:gd name="connsiteX20" fmla="*/ 210570 w 277038"/>
                  <a:gd name="connsiteY20" fmla="*/ 609067 h 795991"/>
                  <a:gd name="connsiteX21" fmla="*/ 217356 w 277038"/>
                  <a:gd name="connsiteY21" fmla="*/ 639787 h 795991"/>
                  <a:gd name="connsiteX22" fmla="*/ 225597 w 277038"/>
                  <a:gd name="connsiteY22" fmla="*/ 670810 h 795991"/>
                  <a:gd name="connsiteX23" fmla="*/ 85570 w 277038"/>
                  <a:gd name="connsiteY23" fmla="*/ 795568 h 795991"/>
                  <a:gd name="connsiteX24" fmla="*/ 81752 w 277038"/>
                  <a:gd name="connsiteY24" fmla="*/ 795992 h 795991"/>
                  <a:gd name="connsiteX25" fmla="*/ 81146 w 277038"/>
                  <a:gd name="connsiteY25" fmla="*/ 790478 h 795991"/>
                  <a:gd name="connsiteX26" fmla="*/ 84661 w 277038"/>
                  <a:gd name="connsiteY26" fmla="*/ 790175 h 795991"/>
                  <a:gd name="connsiteX27" fmla="*/ 220265 w 277038"/>
                  <a:gd name="connsiteY27" fmla="*/ 670567 h 795991"/>
                  <a:gd name="connsiteX28" fmla="*/ 212569 w 277038"/>
                  <a:gd name="connsiteY28" fmla="*/ 641968 h 795991"/>
                  <a:gd name="connsiteX29" fmla="*/ 205298 w 277038"/>
                  <a:gd name="connsiteY29" fmla="*/ 608279 h 795991"/>
                  <a:gd name="connsiteX30" fmla="*/ 271282 w 277038"/>
                  <a:gd name="connsiteY30" fmla="*/ 138331 h 795991"/>
                  <a:gd name="connsiteX31" fmla="*/ 29825 w 277038"/>
                  <a:gd name="connsiteY31" fmla="*/ 8968 h 795991"/>
                  <a:gd name="connsiteX32" fmla="*/ 84539 w 277038"/>
                  <a:gd name="connsiteY32" fmla="*/ 658207 h 795991"/>
                  <a:gd name="connsiteX33" fmla="*/ 84782 w 277038"/>
                  <a:gd name="connsiteY33" fmla="*/ 659540 h 795991"/>
                  <a:gd name="connsiteX34" fmla="*/ 83873 w 277038"/>
                  <a:gd name="connsiteY34" fmla="*/ 660509 h 795991"/>
                  <a:gd name="connsiteX35" fmla="*/ 5467 w 277038"/>
                  <a:gd name="connsiteY35" fmla="*/ 769513 h 795991"/>
                  <a:gd name="connsiteX36" fmla="*/ 6133 w 277038"/>
                  <a:gd name="connsiteY36" fmla="*/ 771452 h 795991"/>
                  <a:gd name="connsiteX37" fmla="*/ 6315 w 277038"/>
                  <a:gd name="connsiteY37" fmla="*/ 771452 h 795991"/>
                  <a:gd name="connsiteX38" fmla="*/ 39519 w 277038"/>
                  <a:gd name="connsiteY38" fmla="*/ 742611 h 795991"/>
                  <a:gd name="connsiteX39" fmla="*/ 39580 w 277038"/>
                  <a:gd name="connsiteY39" fmla="*/ 742550 h 795991"/>
                  <a:gd name="connsiteX40" fmla="*/ 39580 w 277038"/>
                  <a:gd name="connsiteY40" fmla="*/ 742550 h 795991"/>
                  <a:gd name="connsiteX41" fmla="*/ 43519 w 277038"/>
                  <a:gd name="connsiteY41" fmla="*/ 746186 h 795991"/>
                  <a:gd name="connsiteX42" fmla="*/ 25826 w 277038"/>
                  <a:gd name="connsiteY42" fmla="*/ 775330 h 795991"/>
                  <a:gd name="connsiteX43" fmla="*/ 27704 w 277038"/>
                  <a:gd name="connsiteY43" fmla="*/ 776603 h 795991"/>
                  <a:gd name="connsiteX44" fmla="*/ 51820 w 277038"/>
                  <a:gd name="connsiteY44" fmla="*/ 763818 h 795991"/>
                  <a:gd name="connsiteX45" fmla="*/ 63756 w 277038"/>
                  <a:gd name="connsiteY45" fmla="*/ 751215 h 795991"/>
                  <a:gd name="connsiteX46" fmla="*/ 67695 w 277038"/>
                  <a:gd name="connsiteY46" fmla="*/ 754850 h 795991"/>
                  <a:gd name="connsiteX47" fmla="*/ 55940 w 277038"/>
                  <a:gd name="connsiteY47" fmla="*/ 767393 h 795991"/>
                  <a:gd name="connsiteX48" fmla="*/ 47518 w 277038"/>
                  <a:gd name="connsiteY48" fmla="*/ 781632 h 795991"/>
                  <a:gd name="connsiteX49" fmla="*/ 49699 w 277038"/>
                  <a:gd name="connsiteY49" fmla="*/ 782056 h 795991"/>
                  <a:gd name="connsiteX50" fmla="*/ 49820 w 277038"/>
                  <a:gd name="connsiteY50" fmla="*/ 782056 h 795991"/>
                  <a:gd name="connsiteX51" fmla="*/ 70542 w 277038"/>
                  <a:gd name="connsiteY51" fmla="*/ 770665 h 795991"/>
                  <a:gd name="connsiteX52" fmla="*/ 73511 w 277038"/>
                  <a:gd name="connsiteY52" fmla="*/ 766787 h 795991"/>
                  <a:gd name="connsiteX53" fmla="*/ 77753 w 277038"/>
                  <a:gd name="connsiteY53" fmla="*/ 770059 h 795991"/>
                  <a:gd name="connsiteX54" fmla="*/ 74724 w 277038"/>
                  <a:gd name="connsiteY54" fmla="*/ 773997 h 795991"/>
                  <a:gd name="connsiteX55" fmla="*/ 68361 w 277038"/>
                  <a:gd name="connsiteY55" fmla="*/ 787873 h 795991"/>
                  <a:gd name="connsiteX56" fmla="*/ 88417 w 277038"/>
                  <a:gd name="connsiteY56" fmla="*/ 774542 h 795991"/>
                  <a:gd name="connsiteX57" fmla="*/ 91810 w 277038"/>
                  <a:gd name="connsiteY57" fmla="*/ 778663 h 795991"/>
                  <a:gd name="connsiteX58" fmla="*/ 81207 w 277038"/>
                  <a:gd name="connsiteY58" fmla="*/ 790478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7038" h="795991">
                    <a:moveTo>
                      <a:pt x="81752" y="795871"/>
                    </a:moveTo>
                    <a:cubicBezTo>
                      <a:pt x="79511" y="795871"/>
                      <a:pt x="77147" y="795325"/>
                      <a:pt x="76056" y="793083"/>
                    </a:cubicBezTo>
                    <a:cubicBezTo>
                      <a:pt x="75572" y="792114"/>
                      <a:pt x="75572" y="791023"/>
                      <a:pt x="75814" y="789812"/>
                    </a:cubicBezTo>
                    <a:cubicBezTo>
                      <a:pt x="67210" y="794962"/>
                      <a:pt x="65210" y="793811"/>
                      <a:pt x="64241" y="793326"/>
                    </a:cubicBezTo>
                    <a:cubicBezTo>
                      <a:pt x="62968" y="792599"/>
                      <a:pt x="62302" y="791145"/>
                      <a:pt x="62545" y="789448"/>
                    </a:cubicBezTo>
                    <a:cubicBezTo>
                      <a:pt x="62848" y="787267"/>
                      <a:pt x="63332" y="785146"/>
                      <a:pt x="63999" y="783207"/>
                    </a:cubicBezTo>
                    <a:cubicBezTo>
                      <a:pt x="59939" y="785631"/>
                      <a:pt x="55092" y="787448"/>
                      <a:pt x="49639" y="787448"/>
                    </a:cubicBezTo>
                    <a:lnTo>
                      <a:pt x="49517" y="787448"/>
                    </a:lnTo>
                    <a:cubicBezTo>
                      <a:pt x="44852" y="787448"/>
                      <a:pt x="43095" y="785328"/>
                      <a:pt x="42368" y="783631"/>
                    </a:cubicBezTo>
                    <a:cubicBezTo>
                      <a:pt x="41701" y="781935"/>
                      <a:pt x="41943" y="779874"/>
                      <a:pt x="42792" y="777511"/>
                    </a:cubicBezTo>
                    <a:cubicBezTo>
                      <a:pt x="37217" y="780905"/>
                      <a:pt x="31461" y="782904"/>
                      <a:pt x="26432" y="781813"/>
                    </a:cubicBezTo>
                    <a:cubicBezTo>
                      <a:pt x="22676" y="780965"/>
                      <a:pt x="21161" y="778663"/>
                      <a:pt x="20615" y="776906"/>
                    </a:cubicBezTo>
                    <a:cubicBezTo>
                      <a:pt x="19767" y="774239"/>
                      <a:pt x="20494" y="770846"/>
                      <a:pt x="22069" y="767150"/>
                    </a:cubicBezTo>
                    <a:cubicBezTo>
                      <a:pt x="13526" y="774361"/>
                      <a:pt x="6013" y="778602"/>
                      <a:pt x="2498" y="775451"/>
                    </a:cubicBezTo>
                    <a:cubicBezTo>
                      <a:pt x="983" y="774118"/>
                      <a:pt x="135" y="772179"/>
                      <a:pt x="14" y="769816"/>
                    </a:cubicBezTo>
                    <a:cubicBezTo>
                      <a:pt x="-1137" y="747519"/>
                      <a:pt x="67332" y="670749"/>
                      <a:pt x="78965" y="657964"/>
                    </a:cubicBezTo>
                    <a:cubicBezTo>
                      <a:pt x="37581" y="432260"/>
                      <a:pt x="24372" y="8846"/>
                      <a:pt x="24251" y="4605"/>
                    </a:cubicBezTo>
                    <a:lnTo>
                      <a:pt x="24130" y="0"/>
                    </a:lnTo>
                    <a:lnTo>
                      <a:pt x="277039" y="135543"/>
                    </a:lnTo>
                    <a:lnTo>
                      <a:pt x="276796" y="137422"/>
                    </a:lnTo>
                    <a:cubicBezTo>
                      <a:pt x="276191" y="141845"/>
                      <a:pt x="213781" y="581982"/>
                      <a:pt x="210570" y="609067"/>
                    </a:cubicBezTo>
                    <a:cubicBezTo>
                      <a:pt x="208995" y="622639"/>
                      <a:pt x="213054" y="630940"/>
                      <a:pt x="217356" y="639787"/>
                    </a:cubicBezTo>
                    <a:cubicBezTo>
                      <a:pt x="221537" y="648270"/>
                      <a:pt x="225839" y="657055"/>
                      <a:pt x="225597" y="670810"/>
                    </a:cubicBezTo>
                    <a:cubicBezTo>
                      <a:pt x="224930" y="717768"/>
                      <a:pt x="105504" y="791932"/>
                      <a:pt x="85570" y="795568"/>
                    </a:cubicBezTo>
                    <a:cubicBezTo>
                      <a:pt x="84721" y="795749"/>
                      <a:pt x="83267" y="795992"/>
                      <a:pt x="81752" y="795992"/>
                    </a:cubicBezTo>
                    <a:close/>
                    <a:moveTo>
                      <a:pt x="81146" y="790478"/>
                    </a:moveTo>
                    <a:cubicBezTo>
                      <a:pt x="81752" y="790478"/>
                      <a:pt x="82782" y="790478"/>
                      <a:pt x="84661" y="790175"/>
                    </a:cubicBezTo>
                    <a:cubicBezTo>
                      <a:pt x="103626" y="786721"/>
                      <a:pt x="219659" y="714072"/>
                      <a:pt x="220265" y="670567"/>
                    </a:cubicBezTo>
                    <a:cubicBezTo>
                      <a:pt x="220446" y="658085"/>
                      <a:pt x="216629" y="650269"/>
                      <a:pt x="212569" y="641968"/>
                    </a:cubicBezTo>
                    <a:cubicBezTo>
                      <a:pt x="208086" y="632879"/>
                      <a:pt x="203481" y="623427"/>
                      <a:pt x="205298" y="608279"/>
                    </a:cubicBezTo>
                    <a:cubicBezTo>
                      <a:pt x="208388" y="581982"/>
                      <a:pt x="266859" y="169656"/>
                      <a:pt x="271282" y="138331"/>
                    </a:cubicBezTo>
                    <a:lnTo>
                      <a:pt x="29825" y="8968"/>
                    </a:lnTo>
                    <a:cubicBezTo>
                      <a:pt x="31400" y="55926"/>
                      <a:pt x="45397" y="445954"/>
                      <a:pt x="84539" y="658207"/>
                    </a:cubicBezTo>
                    <a:lnTo>
                      <a:pt x="84782" y="659540"/>
                    </a:lnTo>
                    <a:lnTo>
                      <a:pt x="83873" y="660509"/>
                    </a:lnTo>
                    <a:cubicBezTo>
                      <a:pt x="61757" y="684867"/>
                      <a:pt x="4559" y="751942"/>
                      <a:pt x="5467" y="769513"/>
                    </a:cubicBezTo>
                    <a:cubicBezTo>
                      <a:pt x="5528" y="770907"/>
                      <a:pt x="6013" y="771331"/>
                      <a:pt x="6133" y="771452"/>
                    </a:cubicBezTo>
                    <a:cubicBezTo>
                      <a:pt x="6133" y="771452"/>
                      <a:pt x="6255" y="771452"/>
                      <a:pt x="6315" y="771452"/>
                    </a:cubicBezTo>
                    <a:cubicBezTo>
                      <a:pt x="9770" y="771452"/>
                      <a:pt x="24917" y="758486"/>
                      <a:pt x="39519" y="742611"/>
                    </a:cubicBezTo>
                    <a:cubicBezTo>
                      <a:pt x="39519" y="742611"/>
                      <a:pt x="39519" y="742611"/>
                      <a:pt x="39580" y="742550"/>
                    </a:cubicBezTo>
                    <a:lnTo>
                      <a:pt x="39580" y="742550"/>
                    </a:lnTo>
                    <a:lnTo>
                      <a:pt x="43519" y="746186"/>
                    </a:lnTo>
                    <a:cubicBezTo>
                      <a:pt x="35218" y="755274"/>
                      <a:pt x="24251" y="770240"/>
                      <a:pt x="25826" y="775330"/>
                    </a:cubicBezTo>
                    <a:cubicBezTo>
                      <a:pt x="25947" y="775633"/>
                      <a:pt x="26129" y="776300"/>
                      <a:pt x="27704" y="776603"/>
                    </a:cubicBezTo>
                    <a:cubicBezTo>
                      <a:pt x="34248" y="778057"/>
                      <a:pt x="43883" y="771149"/>
                      <a:pt x="51820" y="763818"/>
                    </a:cubicBezTo>
                    <a:cubicBezTo>
                      <a:pt x="56062" y="758789"/>
                      <a:pt x="60727" y="754123"/>
                      <a:pt x="63756" y="751215"/>
                    </a:cubicBezTo>
                    <a:lnTo>
                      <a:pt x="67695" y="754850"/>
                    </a:lnTo>
                    <a:cubicBezTo>
                      <a:pt x="66665" y="756183"/>
                      <a:pt x="62060" y="761637"/>
                      <a:pt x="55940" y="767393"/>
                    </a:cubicBezTo>
                    <a:cubicBezTo>
                      <a:pt x="50305" y="774179"/>
                      <a:pt x="46791" y="779814"/>
                      <a:pt x="47518" y="781632"/>
                    </a:cubicBezTo>
                    <a:cubicBezTo>
                      <a:pt x="47518" y="781692"/>
                      <a:pt x="48063" y="782056"/>
                      <a:pt x="49699" y="782056"/>
                    </a:cubicBezTo>
                    <a:lnTo>
                      <a:pt x="49820" y="782056"/>
                    </a:lnTo>
                    <a:cubicBezTo>
                      <a:pt x="59212" y="782056"/>
                      <a:pt x="66725" y="775088"/>
                      <a:pt x="70542" y="770665"/>
                    </a:cubicBezTo>
                    <a:cubicBezTo>
                      <a:pt x="72178" y="768362"/>
                      <a:pt x="73391" y="766968"/>
                      <a:pt x="73511" y="766787"/>
                    </a:cubicBezTo>
                    <a:lnTo>
                      <a:pt x="77753" y="770059"/>
                    </a:lnTo>
                    <a:cubicBezTo>
                      <a:pt x="77753" y="770059"/>
                      <a:pt x="76541" y="771876"/>
                      <a:pt x="74724" y="773997"/>
                    </a:cubicBezTo>
                    <a:cubicBezTo>
                      <a:pt x="72542" y="777208"/>
                      <a:pt x="69634" y="782177"/>
                      <a:pt x="68361" y="787873"/>
                    </a:cubicBezTo>
                    <a:cubicBezTo>
                      <a:pt x="72542" y="785994"/>
                      <a:pt x="81267" y="780117"/>
                      <a:pt x="88417" y="774542"/>
                    </a:cubicBezTo>
                    <a:lnTo>
                      <a:pt x="91810" y="778663"/>
                    </a:lnTo>
                    <a:cubicBezTo>
                      <a:pt x="86721" y="783025"/>
                      <a:pt x="82116" y="788236"/>
                      <a:pt x="81207" y="790478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4" name="Graphic 174">
              <a:extLst>
                <a:ext uri="{FF2B5EF4-FFF2-40B4-BE49-F238E27FC236}">
                  <a16:creationId xmlns:a16="http://schemas.microsoft.com/office/drawing/2014/main" id="{D0A7F624-CE7C-F39F-96D5-603554CE189C}"/>
                </a:ext>
              </a:extLst>
            </p:cNvPr>
            <p:cNvGrpSpPr/>
            <p:nvPr/>
          </p:nvGrpSpPr>
          <p:grpSpPr>
            <a:xfrm>
              <a:off x="9644062" y="3832552"/>
              <a:ext cx="276980" cy="795991"/>
              <a:chOff x="9644062" y="3832552"/>
              <a:chExt cx="276980" cy="795991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5415458-BC74-FFCA-6DF2-266E20CC8B03}"/>
                  </a:ext>
                </a:extLst>
              </p:cNvPr>
              <p:cNvSpPr/>
              <p:nvPr/>
            </p:nvSpPr>
            <p:spPr>
              <a:xfrm>
                <a:off x="9646849" y="3837096"/>
                <a:ext cx="271454" cy="788716"/>
              </a:xfrm>
              <a:custGeom>
                <a:avLst/>
                <a:gdLst>
                  <a:gd name="connsiteX0" fmla="*/ 247274 w 271454"/>
                  <a:gd name="connsiteY0" fmla="*/ 0 h 788716"/>
                  <a:gd name="connsiteX1" fmla="*/ 192318 w 271454"/>
                  <a:gd name="connsiteY1" fmla="*/ 654268 h 788716"/>
                  <a:gd name="connsiteX2" fmla="*/ 269875 w 271454"/>
                  <a:gd name="connsiteY2" fmla="*/ 768968 h 788716"/>
                  <a:gd name="connsiteX3" fmla="*/ 232732 w 271454"/>
                  <a:gd name="connsiteY3" fmla="*/ 739884 h 788716"/>
                  <a:gd name="connsiteX4" fmla="*/ 247153 w 271454"/>
                  <a:gd name="connsiteY4" fmla="*/ 774724 h 788716"/>
                  <a:gd name="connsiteX5" fmla="*/ 208677 w 271454"/>
                  <a:gd name="connsiteY5" fmla="*/ 748670 h 788716"/>
                  <a:gd name="connsiteX6" fmla="*/ 224613 w 271454"/>
                  <a:gd name="connsiteY6" fmla="*/ 780299 h 788716"/>
                  <a:gd name="connsiteX7" fmla="*/ 198740 w 271454"/>
                  <a:gd name="connsiteY7" fmla="*/ 764121 h 788716"/>
                  <a:gd name="connsiteX8" fmla="*/ 208920 w 271454"/>
                  <a:gd name="connsiteY8" fmla="*/ 785328 h 788716"/>
                  <a:gd name="connsiteX9" fmla="*/ 184199 w 271454"/>
                  <a:gd name="connsiteY9" fmla="*/ 772179 h 788716"/>
                  <a:gd name="connsiteX10" fmla="*/ 189046 w 271454"/>
                  <a:gd name="connsiteY10" fmla="*/ 788357 h 788716"/>
                  <a:gd name="connsiteX11" fmla="*/ 51200 w 271454"/>
                  <a:gd name="connsiteY11" fmla="*/ 666205 h 788716"/>
                  <a:gd name="connsiteX12" fmla="*/ 66226 w 271454"/>
                  <a:gd name="connsiteY12" fmla="*/ 604219 h 788716"/>
                  <a:gd name="connsiteX13" fmla="*/ 0 w 271454"/>
                  <a:gd name="connsiteY13" fmla="*/ 132514 h 788716"/>
                  <a:gd name="connsiteX14" fmla="*/ 247153 w 271454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4" h="788716">
                    <a:moveTo>
                      <a:pt x="247274" y="0"/>
                    </a:moveTo>
                    <a:cubicBezTo>
                      <a:pt x="247274" y="0"/>
                      <a:pt x="234368" y="426504"/>
                      <a:pt x="192318" y="654268"/>
                    </a:cubicBezTo>
                    <a:cubicBezTo>
                      <a:pt x="192318" y="654268"/>
                      <a:pt x="284538" y="755820"/>
                      <a:pt x="269875" y="768968"/>
                    </a:cubicBezTo>
                    <a:cubicBezTo>
                      <a:pt x="264119" y="774118"/>
                      <a:pt x="232732" y="739884"/>
                      <a:pt x="232732" y="739884"/>
                    </a:cubicBezTo>
                    <a:cubicBezTo>
                      <a:pt x="232732" y="739884"/>
                      <a:pt x="261695" y="771513"/>
                      <a:pt x="247153" y="774724"/>
                    </a:cubicBezTo>
                    <a:cubicBezTo>
                      <a:pt x="232611" y="777936"/>
                      <a:pt x="208677" y="748670"/>
                      <a:pt x="208677" y="748670"/>
                    </a:cubicBezTo>
                    <a:cubicBezTo>
                      <a:pt x="208677" y="748670"/>
                      <a:pt x="241700" y="780177"/>
                      <a:pt x="224613" y="780299"/>
                    </a:cubicBezTo>
                    <a:cubicBezTo>
                      <a:pt x="209223" y="780420"/>
                      <a:pt x="198740" y="764121"/>
                      <a:pt x="198740" y="764121"/>
                    </a:cubicBezTo>
                    <a:cubicBezTo>
                      <a:pt x="198740" y="764121"/>
                      <a:pt x="207344" y="773694"/>
                      <a:pt x="208920" y="785328"/>
                    </a:cubicBezTo>
                    <a:cubicBezTo>
                      <a:pt x="209829" y="791993"/>
                      <a:pt x="184199" y="772179"/>
                      <a:pt x="184199" y="772179"/>
                    </a:cubicBezTo>
                    <a:cubicBezTo>
                      <a:pt x="184199" y="772179"/>
                      <a:pt x="206799" y="791569"/>
                      <a:pt x="189046" y="788357"/>
                    </a:cubicBezTo>
                    <a:cubicBezTo>
                      <a:pt x="171293" y="785146"/>
                      <a:pt x="51927" y="712436"/>
                      <a:pt x="51200" y="666205"/>
                    </a:cubicBezTo>
                    <a:cubicBezTo>
                      <a:pt x="50776" y="638757"/>
                      <a:pt x="69498" y="631667"/>
                      <a:pt x="66226" y="604219"/>
                    </a:cubicBezTo>
                    <a:cubicBezTo>
                      <a:pt x="62955" y="576771"/>
                      <a:pt x="0" y="132514"/>
                      <a:pt x="0" y="132514"/>
                    </a:cubicBezTo>
                    <a:lnTo>
                      <a:pt x="247153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2BF5FE6-E9AD-2442-9FCA-F5379C9E2B05}"/>
                  </a:ext>
                </a:extLst>
              </p:cNvPr>
              <p:cNvSpPr/>
              <p:nvPr/>
            </p:nvSpPr>
            <p:spPr>
              <a:xfrm>
                <a:off x="9644062" y="3832552"/>
                <a:ext cx="276980" cy="795991"/>
              </a:xfrm>
              <a:custGeom>
                <a:avLst/>
                <a:gdLst>
                  <a:gd name="connsiteX0" fmla="*/ 195287 w 276980"/>
                  <a:gd name="connsiteY0" fmla="*/ 795992 h 795991"/>
                  <a:gd name="connsiteX1" fmla="*/ 191470 w 276980"/>
                  <a:gd name="connsiteY1" fmla="*/ 795568 h 795991"/>
                  <a:gd name="connsiteX2" fmla="*/ 51443 w 276980"/>
                  <a:gd name="connsiteY2" fmla="*/ 670810 h 795991"/>
                  <a:gd name="connsiteX3" fmla="*/ 59683 w 276980"/>
                  <a:gd name="connsiteY3" fmla="*/ 639787 h 795991"/>
                  <a:gd name="connsiteX4" fmla="*/ 66470 w 276980"/>
                  <a:gd name="connsiteY4" fmla="*/ 609067 h 795991"/>
                  <a:gd name="connsiteX5" fmla="*/ 243 w 276980"/>
                  <a:gd name="connsiteY5" fmla="*/ 137422 h 795991"/>
                  <a:gd name="connsiteX6" fmla="*/ 0 w 276980"/>
                  <a:gd name="connsiteY6" fmla="*/ 135543 h 795991"/>
                  <a:gd name="connsiteX7" fmla="*/ 252910 w 276980"/>
                  <a:gd name="connsiteY7" fmla="*/ 0 h 795991"/>
                  <a:gd name="connsiteX8" fmla="*/ 252789 w 276980"/>
                  <a:gd name="connsiteY8" fmla="*/ 4605 h 795991"/>
                  <a:gd name="connsiteX9" fmla="*/ 198074 w 276980"/>
                  <a:gd name="connsiteY9" fmla="*/ 657964 h 795991"/>
                  <a:gd name="connsiteX10" fmla="*/ 276965 w 276980"/>
                  <a:gd name="connsiteY10" fmla="*/ 769816 h 795991"/>
                  <a:gd name="connsiteX11" fmla="*/ 274480 w 276980"/>
                  <a:gd name="connsiteY11" fmla="*/ 775451 h 795991"/>
                  <a:gd name="connsiteX12" fmla="*/ 254909 w 276980"/>
                  <a:gd name="connsiteY12" fmla="*/ 767150 h 795991"/>
                  <a:gd name="connsiteX13" fmla="*/ 256363 w 276980"/>
                  <a:gd name="connsiteY13" fmla="*/ 776905 h 795991"/>
                  <a:gd name="connsiteX14" fmla="*/ 250547 w 276980"/>
                  <a:gd name="connsiteY14" fmla="*/ 781813 h 795991"/>
                  <a:gd name="connsiteX15" fmla="*/ 234187 w 276980"/>
                  <a:gd name="connsiteY15" fmla="*/ 777511 h 795991"/>
                  <a:gd name="connsiteX16" fmla="*/ 234611 w 276980"/>
                  <a:gd name="connsiteY16" fmla="*/ 783631 h 795991"/>
                  <a:gd name="connsiteX17" fmla="*/ 227461 w 276980"/>
                  <a:gd name="connsiteY17" fmla="*/ 787449 h 795991"/>
                  <a:gd name="connsiteX18" fmla="*/ 227340 w 276980"/>
                  <a:gd name="connsiteY18" fmla="*/ 787449 h 795991"/>
                  <a:gd name="connsiteX19" fmla="*/ 212980 w 276980"/>
                  <a:gd name="connsiteY19" fmla="*/ 783207 h 795991"/>
                  <a:gd name="connsiteX20" fmla="*/ 214434 w 276980"/>
                  <a:gd name="connsiteY20" fmla="*/ 789448 h 795991"/>
                  <a:gd name="connsiteX21" fmla="*/ 212738 w 276980"/>
                  <a:gd name="connsiteY21" fmla="*/ 793326 h 795991"/>
                  <a:gd name="connsiteX22" fmla="*/ 201225 w 276980"/>
                  <a:gd name="connsiteY22" fmla="*/ 789872 h 795991"/>
                  <a:gd name="connsiteX23" fmla="*/ 200983 w 276980"/>
                  <a:gd name="connsiteY23" fmla="*/ 793144 h 795991"/>
                  <a:gd name="connsiteX24" fmla="*/ 195287 w 276980"/>
                  <a:gd name="connsiteY24" fmla="*/ 795931 h 795991"/>
                  <a:gd name="connsiteX25" fmla="*/ 5817 w 276980"/>
                  <a:gd name="connsiteY25" fmla="*/ 138512 h 795991"/>
                  <a:gd name="connsiteX26" fmla="*/ 71802 w 276980"/>
                  <a:gd name="connsiteY26" fmla="*/ 608461 h 795991"/>
                  <a:gd name="connsiteX27" fmla="*/ 64530 w 276980"/>
                  <a:gd name="connsiteY27" fmla="*/ 642150 h 795991"/>
                  <a:gd name="connsiteX28" fmla="*/ 56835 w 276980"/>
                  <a:gd name="connsiteY28" fmla="*/ 670749 h 795991"/>
                  <a:gd name="connsiteX29" fmla="*/ 192439 w 276980"/>
                  <a:gd name="connsiteY29" fmla="*/ 790357 h 795991"/>
                  <a:gd name="connsiteX30" fmla="*/ 195954 w 276980"/>
                  <a:gd name="connsiteY30" fmla="*/ 790660 h 795991"/>
                  <a:gd name="connsiteX31" fmla="*/ 185411 w 276980"/>
                  <a:gd name="connsiteY31" fmla="*/ 778844 h 795991"/>
                  <a:gd name="connsiteX32" fmla="*/ 188804 w 276980"/>
                  <a:gd name="connsiteY32" fmla="*/ 774724 h 795991"/>
                  <a:gd name="connsiteX33" fmla="*/ 208860 w 276980"/>
                  <a:gd name="connsiteY33" fmla="*/ 788054 h 795991"/>
                  <a:gd name="connsiteX34" fmla="*/ 202497 w 276980"/>
                  <a:gd name="connsiteY34" fmla="*/ 774179 h 795991"/>
                  <a:gd name="connsiteX35" fmla="*/ 199468 w 276980"/>
                  <a:gd name="connsiteY35" fmla="*/ 770241 h 795991"/>
                  <a:gd name="connsiteX36" fmla="*/ 203709 w 276980"/>
                  <a:gd name="connsiteY36" fmla="*/ 766969 h 795991"/>
                  <a:gd name="connsiteX37" fmla="*/ 206739 w 276980"/>
                  <a:gd name="connsiteY37" fmla="*/ 770846 h 795991"/>
                  <a:gd name="connsiteX38" fmla="*/ 227461 w 276980"/>
                  <a:gd name="connsiteY38" fmla="*/ 782238 h 795991"/>
                  <a:gd name="connsiteX39" fmla="*/ 227582 w 276980"/>
                  <a:gd name="connsiteY39" fmla="*/ 782238 h 795991"/>
                  <a:gd name="connsiteX40" fmla="*/ 229764 w 276980"/>
                  <a:gd name="connsiteY40" fmla="*/ 781813 h 795991"/>
                  <a:gd name="connsiteX41" fmla="*/ 221341 w 276980"/>
                  <a:gd name="connsiteY41" fmla="*/ 767574 h 795991"/>
                  <a:gd name="connsiteX42" fmla="*/ 209587 w 276980"/>
                  <a:gd name="connsiteY42" fmla="*/ 755032 h 795991"/>
                  <a:gd name="connsiteX43" fmla="*/ 213525 w 276980"/>
                  <a:gd name="connsiteY43" fmla="*/ 751396 h 795991"/>
                  <a:gd name="connsiteX44" fmla="*/ 225462 w 276980"/>
                  <a:gd name="connsiteY44" fmla="*/ 764000 h 795991"/>
                  <a:gd name="connsiteX45" fmla="*/ 249577 w 276980"/>
                  <a:gd name="connsiteY45" fmla="*/ 776784 h 795991"/>
                  <a:gd name="connsiteX46" fmla="*/ 251455 w 276980"/>
                  <a:gd name="connsiteY46" fmla="*/ 775512 h 795991"/>
                  <a:gd name="connsiteX47" fmla="*/ 233763 w 276980"/>
                  <a:gd name="connsiteY47" fmla="*/ 746367 h 795991"/>
                  <a:gd name="connsiteX48" fmla="*/ 237701 w 276980"/>
                  <a:gd name="connsiteY48" fmla="*/ 742732 h 795991"/>
                  <a:gd name="connsiteX49" fmla="*/ 271390 w 276980"/>
                  <a:gd name="connsiteY49" fmla="*/ 771452 h 795991"/>
                  <a:gd name="connsiteX50" fmla="*/ 271815 w 276980"/>
                  <a:gd name="connsiteY50" fmla="*/ 769695 h 795991"/>
                  <a:gd name="connsiteX51" fmla="*/ 193409 w 276980"/>
                  <a:gd name="connsiteY51" fmla="*/ 660691 h 795991"/>
                  <a:gd name="connsiteX52" fmla="*/ 192500 w 276980"/>
                  <a:gd name="connsiteY52" fmla="*/ 659721 h 795991"/>
                  <a:gd name="connsiteX53" fmla="*/ 192742 w 276980"/>
                  <a:gd name="connsiteY53" fmla="*/ 658388 h 795991"/>
                  <a:gd name="connsiteX54" fmla="*/ 247457 w 276980"/>
                  <a:gd name="connsiteY54" fmla="*/ 9149 h 795991"/>
                  <a:gd name="connsiteX55" fmla="*/ 5999 w 276980"/>
                  <a:gd name="connsiteY55" fmla="*/ 138573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6980" h="795991">
                    <a:moveTo>
                      <a:pt x="195287" y="795992"/>
                    </a:moveTo>
                    <a:cubicBezTo>
                      <a:pt x="193773" y="795992"/>
                      <a:pt x="192318" y="795750"/>
                      <a:pt x="191470" y="795568"/>
                    </a:cubicBezTo>
                    <a:cubicBezTo>
                      <a:pt x="171535" y="791932"/>
                      <a:pt x="52170" y="717768"/>
                      <a:pt x="51443" y="670810"/>
                    </a:cubicBezTo>
                    <a:cubicBezTo>
                      <a:pt x="51261" y="657055"/>
                      <a:pt x="55563" y="648270"/>
                      <a:pt x="59683" y="639787"/>
                    </a:cubicBezTo>
                    <a:cubicBezTo>
                      <a:pt x="63985" y="631001"/>
                      <a:pt x="68106" y="622639"/>
                      <a:pt x="66470" y="609067"/>
                    </a:cubicBezTo>
                    <a:cubicBezTo>
                      <a:pt x="63258" y="581922"/>
                      <a:pt x="848" y="141845"/>
                      <a:pt x="243" y="137422"/>
                    </a:cubicBezTo>
                    <a:lnTo>
                      <a:pt x="0" y="135543"/>
                    </a:lnTo>
                    <a:lnTo>
                      <a:pt x="252910" y="0"/>
                    </a:lnTo>
                    <a:lnTo>
                      <a:pt x="252789" y="4605"/>
                    </a:lnTo>
                    <a:cubicBezTo>
                      <a:pt x="252667" y="8846"/>
                      <a:pt x="239397" y="432261"/>
                      <a:pt x="198074" y="657964"/>
                    </a:cubicBezTo>
                    <a:cubicBezTo>
                      <a:pt x="209648" y="670810"/>
                      <a:pt x="278176" y="747519"/>
                      <a:pt x="276965" y="769816"/>
                    </a:cubicBezTo>
                    <a:cubicBezTo>
                      <a:pt x="276843" y="772179"/>
                      <a:pt x="275995" y="774118"/>
                      <a:pt x="274480" y="775451"/>
                    </a:cubicBezTo>
                    <a:cubicBezTo>
                      <a:pt x="270966" y="778602"/>
                      <a:pt x="263453" y="774361"/>
                      <a:pt x="254909" y="767150"/>
                    </a:cubicBezTo>
                    <a:cubicBezTo>
                      <a:pt x="256485" y="770846"/>
                      <a:pt x="257212" y="774239"/>
                      <a:pt x="256363" y="776905"/>
                    </a:cubicBezTo>
                    <a:cubicBezTo>
                      <a:pt x="255818" y="778663"/>
                      <a:pt x="254364" y="780965"/>
                      <a:pt x="250547" y="781813"/>
                    </a:cubicBezTo>
                    <a:cubicBezTo>
                      <a:pt x="245517" y="782965"/>
                      <a:pt x="239761" y="780905"/>
                      <a:pt x="234187" y="777511"/>
                    </a:cubicBezTo>
                    <a:cubicBezTo>
                      <a:pt x="235035" y="779875"/>
                      <a:pt x="235278" y="781935"/>
                      <a:pt x="234611" y="783631"/>
                    </a:cubicBezTo>
                    <a:cubicBezTo>
                      <a:pt x="233945" y="785388"/>
                      <a:pt x="232127" y="787449"/>
                      <a:pt x="227461" y="787449"/>
                    </a:cubicBezTo>
                    <a:lnTo>
                      <a:pt x="227340" y="787449"/>
                    </a:lnTo>
                    <a:cubicBezTo>
                      <a:pt x="221886" y="787449"/>
                      <a:pt x="217040" y="785631"/>
                      <a:pt x="212980" y="783207"/>
                    </a:cubicBezTo>
                    <a:cubicBezTo>
                      <a:pt x="213646" y="785207"/>
                      <a:pt x="214131" y="787267"/>
                      <a:pt x="214434" y="789448"/>
                    </a:cubicBezTo>
                    <a:cubicBezTo>
                      <a:pt x="214676" y="791145"/>
                      <a:pt x="214010" y="792599"/>
                      <a:pt x="212738" y="793326"/>
                    </a:cubicBezTo>
                    <a:cubicBezTo>
                      <a:pt x="211829" y="793871"/>
                      <a:pt x="209829" y="794962"/>
                      <a:pt x="201225" y="789872"/>
                    </a:cubicBezTo>
                    <a:cubicBezTo>
                      <a:pt x="201467" y="791084"/>
                      <a:pt x="201467" y="792175"/>
                      <a:pt x="200983" y="793144"/>
                    </a:cubicBezTo>
                    <a:cubicBezTo>
                      <a:pt x="199952" y="795386"/>
                      <a:pt x="197529" y="795931"/>
                      <a:pt x="195287" y="795931"/>
                    </a:cubicBezTo>
                    <a:close/>
                    <a:moveTo>
                      <a:pt x="5817" y="138512"/>
                    </a:moveTo>
                    <a:cubicBezTo>
                      <a:pt x="10240" y="169838"/>
                      <a:pt x="68711" y="582164"/>
                      <a:pt x="71802" y="608461"/>
                    </a:cubicBezTo>
                    <a:cubicBezTo>
                      <a:pt x="73558" y="623609"/>
                      <a:pt x="68953" y="633061"/>
                      <a:pt x="64530" y="642150"/>
                    </a:cubicBezTo>
                    <a:cubicBezTo>
                      <a:pt x="60471" y="650451"/>
                      <a:pt x="56654" y="658267"/>
                      <a:pt x="56835" y="670749"/>
                    </a:cubicBezTo>
                    <a:cubicBezTo>
                      <a:pt x="57502" y="714254"/>
                      <a:pt x="173474" y="786903"/>
                      <a:pt x="192439" y="790357"/>
                    </a:cubicBezTo>
                    <a:cubicBezTo>
                      <a:pt x="194318" y="790720"/>
                      <a:pt x="195348" y="790720"/>
                      <a:pt x="195954" y="790660"/>
                    </a:cubicBezTo>
                    <a:cubicBezTo>
                      <a:pt x="195105" y="788418"/>
                      <a:pt x="190500" y="783268"/>
                      <a:pt x="185411" y="778844"/>
                    </a:cubicBezTo>
                    <a:lnTo>
                      <a:pt x="188804" y="774724"/>
                    </a:lnTo>
                    <a:cubicBezTo>
                      <a:pt x="195954" y="780238"/>
                      <a:pt x="204679" y="786115"/>
                      <a:pt x="208860" y="788054"/>
                    </a:cubicBezTo>
                    <a:cubicBezTo>
                      <a:pt x="207587" y="782419"/>
                      <a:pt x="204679" y="777390"/>
                      <a:pt x="202497" y="774179"/>
                    </a:cubicBezTo>
                    <a:cubicBezTo>
                      <a:pt x="200679" y="771998"/>
                      <a:pt x="199589" y="770422"/>
                      <a:pt x="199468" y="770241"/>
                    </a:cubicBezTo>
                    <a:lnTo>
                      <a:pt x="203709" y="766969"/>
                    </a:lnTo>
                    <a:cubicBezTo>
                      <a:pt x="203709" y="766969"/>
                      <a:pt x="205103" y="768544"/>
                      <a:pt x="206739" y="770846"/>
                    </a:cubicBezTo>
                    <a:cubicBezTo>
                      <a:pt x="210556" y="775270"/>
                      <a:pt x="218130" y="782238"/>
                      <a:pt x="227461" y="782238"/>
                    </a:cubicBezTo>
                    <a:lnTo>
                      <a:pt x="227582" y="782238"/>
                    </a:lnTo>
                    <a:cubicBezTo>
                      <a:pt x="229219" y="782238"/>
                      <a:pt x="229764" y="781874"/>
                      <a:pt x="229764" y="781813"/>
                    </a:cubicBezTo>
                    <a:cubicBezTo>
                      <a:pt x="230491" y="779996"/>
                      <a:pt x="226977" y="774300"/>
                      <a:pt x="221341" y="767574"/>
                    </a:cubicBezTo>
                    <a:cubicBezTo>
                      <a:pt x="215222" y="761818"/>
                      <a:pt x="210616" y="756365"/>
                      <a:pt x="209587" y="755032"/>
                    </a:cubicBezTo>
                    <a:lnTo>
                      <a:pt x="213525" y="751396"/>
                    </a:lnTo>
                    <a:cubicBezTo>
                      <a:pt x="216555" y="754305"/>
                      <a:pt x="221281" y="758970"/>
                      <a:pt x="225462" y="764000"/>
                    </a:cubicBezTo>
                    <a:cubicBezTo>
                      <a:pt x="233399" y="771331"/>
                      <a:pt x="243034" y="778238"/>
                      <a:pt x="249577" y="776784"/>
                    </a:cubicBezTo>
                    <a:cubicBezTo>
                      <a:pt x="251153" y="776421"/>
                      <a:pt x="251335" y="775815"/>
                      <a:pt x="251455" y="775512"/>
                    </a:cubicBezTo>
                    <a:cubicBezTo>
                      <a:pt x="253031" y="770483"/>
                      <a:pt x="242064" y="755456"/>
                      <a:pt x="233763" y="746367"/>
                    </a:cubicBezTo>
                    <a:lnTo>
                      <a:pt x="237701" y="742732"/>
                    </a:lnTo>
                    <a:cubicBezTo>
                      <a:pt x="252546" y="758849"/>
                      <a:pt x="267997" y="771876"/>
                      <a:pt x="271390" y="771452"/>
                    </a:cubicBezTo>
                    <a:cubicBezTo>
                      <a:pt x="271329" y="771452"/>
                      <a:pt x="271693" y="771089"/>
                      <a:pt x="271815" y="769695"/>
                    </a:cubicBezTo>
                    <a:cubicBezTo>
                      <a:pt x="272723" y="752124"/>
                      <a:pt x="215525" y="685049"/>
                      <a:pt x="193409" y="660691"/>
                    </a:cubicBezTo>
                    <a:lnTo>
                      <a:pt x="192500" y="659721"/>
                    </a:lnTo>
                    <a:lnTo>
                      <a:pt x="192742" y="658388"/>
                    </a:lnTo>
                    <a:cubicBezTo>
                      <a:pt x="231884" y="446136"/>
                      <a:pt x="245881" y="56108"/>
                      <a:pt x="247457" y="9149"/>
                    </a:cubicBezTo>
                    <a:lnTo>
                      <a:pt x="5999" y="138573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907DDC4-244F-4AC7-213E-E5900E686BD9}"/>
                </a:ext>
              </a:extLst>
            </p:cNvPr>
            <p:cNvSpPr/>
            <p:nvPr/>
          </p:nvSpPr>
          <p:spPr>
            <a:xfrm>
              <a:off x="9312855" y="3672105"/>
              <a:ext cx="602076" cy="370860"/>
            </a:xfrm>
            <a:custGeom>
              <a:avLst/>
              <a:gdLst>
                <a:gd name="connsiteX0" fmla="*/ 24372 w 602076"/>
                <a:gd name="connsiteY0" fmla="*/ 0 h 370860"/>
                <a:gd name="connsiteX1" fmla="*/ 576846 w 602076"/>
                <a:gd name="connsiteY1" fmla="*/ 4847 h 370860"/>
                <a:gd name="connsiteX2" fmla="*/ 591388 w 602076"/>
                <a:gd name="connsiteY2" fmla="*/ 211646 h 370860"/>
                <a:gd name="connsiteX3" fmla="*/ 336115 w 602076"/>
                <a:gd name="connsiteY3" fmla="*/ 365125 h 370860"/>
                <a:gd name="connsiteX4" fmla="*/ 258558 w 602076"/>
                <a:gd name="connsiteY4" fmla="*/ 365125 h 370860"/>
                <a:gd name="connsiteX5" fmla="*/ 74 w 602076"/>
                <a:gd name="connsiteY5" fmla="*/ 208435 h 370860"/>
                <a:gd name="connsiteX6" fmla="*/ 24311 w 602076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6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7" y="56532"/>
                    <a:pt x="591388" y="211646"/>
                  </a:cubicBezTo>
                  <a:cubicBezTo>
                    <a:pt x="591388" y="211646"/>
                    <a:pt x="373319" y="350583"/>
                    <a:pt x="336115" y="365125"/>
                  </a:cubicBezTo>
                  <a:cubicBezTo>
                    <a:pt x="336115" y="365125"/>
                    <a:pt x="287642" y="378031"/>
                    <a:pt x="258558" y="365125"/>
                  </a:cubicBezTo>
                  <a:cubicBezTo>
                    <a:pt x="229474" y="352219"/>
                    <a:pt x="1710" y="260120"/>
                    <a:pt x="74" y="208435"/>
                  </a:cubicBezTo>
                  <a:cubicBezTo>
                    <a:pt x="-1562" y="156750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8" name="Graphic 174">
              <a:extLst>
                <a:ext uri="{FF2B5EF4-FFF2-40B4-BE49-F238E27FC236}">
                  <a16:creationId xmlns:a16="http://schemas.microsoft.com/office/drawing/2014/main" id="{2CBBF25B-852C-1240-992C-C76F8D191AD7}"/>
                </a:ext>
              </a:extLst>
            </p:cNvPr>
            <p:cNvGrpSpPr/>
            <p:nvPr/>
          </p:nvGrpSpPr>
          <p:grpSpPr>
            <a:xfrm>
              <a:off x="9135840" y="3111382"/>
              <a:ext cx="317766" cy="540995"/>
              <a:chOff x="9135840" y="3111382"/>
              <a:chExt cx="317766" cy="540995"/>
            </a:xfrm>
          </p:grpSpPr>
          <p:grpSp>
            <p:nvGrpSpPr>
              <p:cNvPr id="259" name="Graphic 174">
                <a:extLst>
                  <a:ext uri="{FF2B5EF4-FFF2-40B4-BE49-F238E27FC236}">
                    <a16:creationId xmlns:a16="http://schemas.microsoft.com/office/drawing/2014/main" id="{3F2F0FF8-5AA0-BD7F-DEEE-BA5A29AF1B78}"/>
                  </a:ext>
                </a:extLst>
              </p:cNvPr>
              <p:cNvGrpSpPr/>
              <p:nvPr/>
            </p:nvGrpSpPr>
            <p:grpSpPr>
              <a:xfrm>
                <a:off x="9135840" y="3132113"/>
                <a:ext cx="310616" cy="520264"/>
                <a:chOff x="9135840" y="3132113"/>
                <a:chExt cx="310616" cy="520264"/>
              </a:xfrm>
              <a:solidFill>
                <a:srgbClr val="000000"/>
              </a:solidFill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0A520C8-4E33-C09D-51C6-1A188FECBF2F}"/>
                    </a:ext>
                  </a:extLst>
                </p:cNvPr>
                <p:cNvSpPr/>
                <p:nvPr/>
              </p:nvSpPr>
              <p:spPr>
                <a:xfrm>
                  <a:off x="9162895" y="3257416"/>
                  <a:ext cx="736" cy="363"/>
                </a:xfrm>
                <a:custGeom>
                  <a:avLst/>
                  <a:gdLst>
                    <a:gd name="connsiteX0" fmla="*/ 736 w 736"/>
                    <a:gd name="connsiteY0" fmla="*/ 0 h 363"/>
                    <a:gd name="connsiteX1" fmla="*/ 9 w 736"/>
                    <a:gd name="connsiteY1" fmla="*/ 364 h 363"/>
                    <a:gd name="connsiteX2" fmla="*/ 736 w 736"/>
                    <a:gd name="connsiteY2" fmla="*/ 0 h 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6" h="363">
                      <a:moveTo>
                        <a:pt x="736" y="0"/>
                      </a:moveTo>
                      <a:cubicBezTo>
                        <a:pt x="190" y="182"/>
                        <a:pt x="-52" y="303"/>
                        <a:pt x="9" y="364"/>
                      </a:cubicBezTo>
                      <a:cubicBezTo>
                        <a:pt x="9" y="364"/>
                        <a:pt x="251" y="242"/>
                        <a:pt x="7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E52B47BC-F97F-410E-AA09-D9C5D4338D89}"/>
                    </a:ext>
                  </a:extLst>
                </p:cNvPr>
                <p:cNvSpPr/>
                <p:nvPr/>
              </p:nvSpPr>
              <p:spPr>
                <a:xfrm>
                  <a:off x="9163692" y="3171255"/>
                  <a:ext cx="151054" cy="86221"/>
                </a:xfrm>
                <a:custGeom>
                  <a:avLst/>
                  <a:gdLst>
                    <a:gd name="connsiteX0" fmla="*/ 150994 w 151054"/>
                    <a:gd name="connsiteY0" fmla="*/ 49988 h 86221"/>
                    <a:gd name="connsiteX1" fmla="*/ 94705 w 151054"/>
                    <a:gd name="connsiteY1" fmla="*/ 0 h 86221"/>
                    <a:gd name="connsiteX2" fmla="*/ 61924 w 151054"/>
                    <a:gd name="connsiteY2" fmla="*/ 7877 h 86221"/>
                    <a:gd name="connsiteX3" fmla="*/ 60288 w 151054"/>
                    <a:gd name="connsiteY3" fmla="*/ 8301 h 86221"/>
                    <a:gd name="connsiteX4" fmla="*/ 27508 w 151054"/>
                    <a:gd name="connsiteY4" fmla="*/ 16178 h 86221"/>
                    <a:gd name="connsiteX5" fmla="*/ 0 w 151054"/>
                    <a:gd name="connsiteY5" fmla="*/ 86222 h 86221"/>
                    <a:gd name="connsiteX6" fmla="*/ 74709 w 151054"/>
                    <a:gd name="connsiteY6" fmla="*/ 68469 h 86221"/>
                    <a:gd name="connsiteX7" fmla="*/ 74709 w 151054"/>
                    <a:gd name="connsiteY7" fmla="*/ 68469 h 86221"/>
                    <a:gd name="connsiteX8" fmla="*/ 75558 w 151054"/>
                    <a:gd name="connsiteY8" fmla="*/ 68287 h 86221"/>
                    <a:gd name="connsiteX9" fmla="*/ 76406 w 151054"/>
                    <a:gd name="connsiteY9" fmla="*/ 68105 h 86221"/>
                    <a:gd name="connsiteX10" fmla="*/ 76406 w 151054"/>
                    <a:gd name="connsiteY10" fmla="*/ 68105 h 86221"/>
                    <a:gd name="connsiteX11" fmla="*/ 151054 w 151054"/>
                    <a:gd name="connsiteY11" fmla="*/ 50049 h 8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1054" h="86221">
                      <a:moveTo>
                        <a:pt x="150994" y="49988"/>
                      </a:moveTo>
                      <a:cubicBezTo>
                        <a:pt x="143602" y="50109"/>
                        <a:pt x="85495" y="49564"/>
                        <a:pt x="94705" y="0"/>
                      </a:cubicBezTo>
                      <a:lnTo>
                        <a:pt x="61924" y="7877"/>
                      </a:lnTo>
                      <a:lnTo>
                        <a:pt x="60288" y="8301"/>
                      </a:lnTo>
                      <a:lnTo>
                        <a:pt x="27508" y="16178"/>
                      </a:lnTo>
                      <a:cubicBezTo>
                        <a:pt x="58228" y="56108"/>
                        <a:pt x="6665" y="83010"/>
                        <a:pt x="0" y="86222"/>
                      </a:cubicBezTo>
                      <a:cubicBezTo>
                        <a:pt x="7028" y="83919"/>
                        <a:pt x="64651" y="70771"/>
                        <a:pt x="74709" y="68469"/>
                      </a:cubicBezTo>
                      <a:lnTo>
                        <a:pt x="74709" y="68469"/>
                      </a:lnTo>
                      <a:cubicBezTo>
                        <a:pt x="74709" y="68469"/>
                        <a:pt x="75012" y="68408"/>
                        <a:pt x="75558" y="68287"/>
                      </a:cubicBezTo>
                      <a:cubicBezTo>
                        <a:pt x="76042" y="68166"/>
                        <a:pt x="76406" y="68105"/>
                        <a:pt x="76406" y="68105"/>
                      </a:cubicBezTo>
                      <a:lnTo>
                        <a:pt x="76406" y="68105"/>
                      </a:lnTo>
                      <a:cubicBezTo>
                        <a:pt x="86404" y="65560"/>
                        <a:pt x="143723" y="51139"/>
                        <a:pt x="151054" y="5004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1D05BEC5-C159-A780-1C62-4A741AA94AA5}"/>
                    </a:ext>
                  </a:extLst>
                </p:cNvPr>
                <p:cNvSpPr/>
                <p:nvPr/>
              </p:nvSpPr>
              <p:spPr>
                <a:xfrm>
                  <a:off x="9314686" y="3221198"/>
                  <a:ext cx="795" cy="45"/>
                </a:xfrm>
                <a:custGeom>
                  <a:avLst/>
                  <a:gdLst>
                    <a:gd name="connsiteX0" fmla="*/ 0 w 795"/>
                    <a:gd name="connsiteY0" fmla="*/ 45 h 45"/>
                    <a:gd name="connsiteX1" fmla="*/ 788 w 795"/>
                    <a:gd name="connsiteY1" fmla="*/ 45 h 45"/>
                    <a:gd name="connsiteX2" fmla="*/ 0 w 795"/>
                    <a:gd name="connsiteY2" fmla="*/ 45 h 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95" h="45">
                      <a:moveTo>
                        <a:pt x="0" y="45"/>
                      </a:moveTo>
                      <a:cubicBezTo>
                        <a:pt x="485" y="45"/>
                        <a:pt x="788" y="45"/>
                        <a:pt x="788" y="45"/>
                      </a:cubicBezTo>
                      <a:cubicBezTo>
                        <a:pt x="848" y="-15"/>
                        <a:pt x="546" y="-15"/>
                        <a:pt x="0" y="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EB74747-F673-AFDB-20F0-0B5A7C1B63E9}"/>
                    </a:ext>
                  </a:extLst>
                </p:cNvPr>
                <p:cNvSpPr/>
                <p:nvPr/>
              </p:nvSpPr>
              <p:spPr>
                <a:xfrm>
                  <a:off x="9185747" y="3132113"/>
                  <a:ext cx="72952" cy="72952"/>
                </a:xfrm>
                <a:custGeom>
                  <a:avLst/>
                  <a:gdLst>
                    <a:gd name="connsiteX0" fmla="*/ 72952 w 72952"/>
                    <a:gd name="connsiteY0" fmla="*/ 36476 h 72952"/>
                    <a:gd name="connsiteX1" fmla="*/ 36476 w 72952"/>
                    <a:gd name="connsiteY1" fmla="*/ 72952 h 72952"/>
                    <a:gd name="connsiteX2" fmla="*/ 0 w 72952"/>
                    <a:gd name="connsiteY2" fmla="*/ 36476 h 72952"/>
                    <a:gd name="connsiteX3" fmla="*/ 36476 w 72952"/>
                    <a:gd name="connsiteY3" fmla="*/ 0 h 72952"/>
                    <a:gd name="connsiteX4" fmla="*/ 72952 w 72952"/>
                    <a:gd name="connsiteY4" fmla="*/ 36476 h 7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952" h="72952">
                      <a:moveTo>
                        <a:pt x="72952" y="36476"/>
                      </a:moveTo>
                      <a:cubicBezTo>
                        <a:pt x="72952" y="56621"/>
                        <a:pt x="56622" y="72952"/>
                        <a:pt x="36476" y="72952"/>
                      </a:cubicBezTo>
                      <a:cubicBezTo>
                        <a:pt x="16331" y="72952"/>
                        <a:pt x="0" y="56621"/>
                        <a:pt x="0" y="36476"/>
                      </a:cubicBezTo>
                      <a:cubicBezTo>
                        <a:pt x="0" y="16331"/>
                        <a:pt x="16330" y="0"/>
                        <a:pt x="36476" y="0"/>
                      </a:cubicBezTo>
                      <a:cubicBezTo>
                        <a:pt x="56621" y="0"/>
                        <a:pt x="72952" y="16331"/>
                        <a:pt x="72952" y="3647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1F35D4B7-D0CB-14B2-C112-BEA52E3B9A55}"/>
                    </a:ext>
                  </a:extLst>
                </p:cNvPr>
                <p:cNvSpPr/>
                <p:nvPr/>
              </p:nvSpPr>
              <p:spPr>
                <a:xfrm rot="-808801">
                  <a:off x="9142080" y="3228932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6 w 204496"/>
                    <a:gd name="connsiteY1" fmla="*/ 31932 h 63924"/>
                    <a:gd name="connsiteX2" fmla="*/ 204496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6" y="14296"/>
                        <a:pt x="204496" y="31932"/>
                      </a:cubicBezTo>
                      <a:lnTo>
                        <a:pt x="204496" y="31992"/>
                      </a:lnTo>
                      <a:cubicBezTo>
                        <a:pt x="204496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6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6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333F177-1D32-BBC2-2D04-565D74E58EEE}"/>
                    </a:ext>
                  </a:extLst>
                </p:cNvPr>
                <p:cNvSpPr/>
                <p:nvPr/>
              </p:nvSpPr>
              <p:spPr>
                <a:xfrm>
                  <a:off x="9152311" y="3259870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5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2 w 294145"/>
                    <a:gd name="connsiteY5" fmla="*/ 23238 h 392507"/>
                    <a:gd name="connsiteX6" fmla="*/ 166495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5" y="363641"/>
                      </a:lnTo>
                      <a:cubicBezTo>
                        <a:pt x="53188" y="378244"/>
                        <a:pt x="65126" y="389332"/>
                        <a:pt x="79849" y="390968"/>
                      </a:cubicBezTo>
                      <a:cubicBezTo>
                        <a:pt x="117477" y="395149"/>
                        <a:pt x="192974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2" y="23238"/>
                      </a:lnTo>
                      <a:cubicBezTo>
                        <a:pt x="200003" y="6878"/>
                        <a:pt x="183219" y="-2877"/>
                        <a:pt x="166495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F9A463EC-6B17-0775-03A2-75AE5E4D93A5}"/>
                    </a:ext>
                  </a:extLst>
                </p:cNvPr>
                <p:cNvSpPr/>
                <p:nvPr/>
              </p:nvSpPr>
              <p:spPr>
                <a:xfrm>
                  <a:off x="9135840" y="3245402"/>
                  <a:ext cx="226549" cy="71395"/>
                </a:xfrm>
                <a:custGeom>
                  <a:avLst/>
                  <a:gdLst>
                    <a:gd name="connsiteX0" fmla="*/ 13734 w 226549"/>
                    <a:gd name="connsiteY0" fmla="*/ 71031 h 71395"/>
                    <a:gd name="connsiteX1" fmla="*/ 218109 w 226549"/>
                    <a:gd name="connsiteY1" fmla="*/ 22012 h 71395"/>
                    <a:gd name="connsiteX2" fmla="*/ 226229 w 226549"/>
                    <a:gd name="connsiteY2" fmla="*/ 8742 h 71395"/>
                    <a:gd name="connsiteX3" fmla="*/ 226229 w 226549"/>
                    <a:gd name="connsiteY3" fmla="*/ 8439 h 71395"/>
                    <a:gd name="connsiteX4" fmla="*/ 212838 w 226549"/>
                    <a:gd name="connsiteY4" fmla="*/ 320 h 71395"/>
                    <a:gd name="connsiteX5" fmla="*/ 8463 w 226549"/>
                    <a:gd name="connsiteY5" fmla="*/ 49339 h 71395"/>
                    <a:gd name="connsiteX6" fmla="*/ 344 w 226549"/>
                    <a:gd name="connsiteY6" fmla="*/ 62851 h 71395"/>
                    <a:gd name="connsiteX7" fmla="*/ 404 w 226549"/>
                    <a:gd name="connsiteY7" fmla="*/ 63154 h 71395"/>
                    <a:gd name="connsiteX8" fmla="*/ 13613 w 226549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9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8" y="20618"/>
                        <a:pt x="227683" y="14620"/>
                        <a:pt x="226229" y="8742"/>
                      </a:cubicBezTo>
                      <a:lnTo>
                        <a:pt x="226229" y="8439"/>
                      </a:lnTo>
                      <a:cubicBezTo>
                        <a:pt x="224714" y="2502"/>
                        <a:pt x="218777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9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66192504-C415-B649-0742-DB8932CFF5F2}"/>
                    </a:ext>
                  </a:extLst>
                </p:cNvPr>
                <p:cNvSpPr/>
                <p:nvPr/>
              </p:nvSpPr>
              <p:spPr>
                <a:xfrm rot="-619201">
                  <a:off x="9194346" y="33449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816D3248-7C33-EC52-4C86-D4E09370F723}"/>
                    </a:ext>
                  </a:extLst>
                </p:cNvPr>
                <p:cNvSpPr/>
                <p:nvPr/>
              </p:nvSpPr>
              <p:spPr>
                <a:xfrm rot="-619201">
                  <a:off x="9200752" y="33802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E0DB2368-FF18-A07E-E091-736283315BCF}"/>
                    </a:ext>
                  </a:extLst>
                </p:cNvPr>
                <p:cNvSpPr/>
                <p:nvPr/>
              </p:nvSpPr>
              <p:spPr>
                <a:xfrm rot="-619201">
                  <a:off x="9207279" y="3415566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552FE1D-9133-DD52-68FF-D15FF4CEE92F}"/>
                    </a:ext>
                  </a:extLst>
                </p:cNvPr>
                <p:cNvSpPr/>
                <p:nvPr/>
              </p:nvSpPr>
              <p:spPr>
                <a:xfrm rot="-619201">
                  <a:off x="9213696" y="3450925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F83C93E-5AAE-153B-AAA2-066F4F52C42C}"/>
                    </a:ext>
                  </a:extLst>
                </p:cNvPr>
                <p:cNvSpPr/>
                <p:nvPr/>
              </p:nvSpPr>
              <p:spPr>
                <a:xfrm rot="-619201">
                  <a:off x="9220161" y="3486274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E3C46B18-04F3-2CD7-CD75-FBA3C0E7FF63}"/>
                    </a:ext>
                  </a:extLst>
                </p:cNvPr>
                <p:cNvSpPr/>
                <p:nvPr/>
              </p:nvSpPr>
              <p:spPr>
                <a:xfrm rot="-619201">
                  <a:off x="9226568" y="352157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715CB69-19B6-E35C-6DB8-743564BE74E4}"/>
                    </a:ext>
                  </a:extLst>
                </p:cNvPr>
                <p:cNvSpPr/>
                <p:nvPr/>
              </p:nvSpPr>
              <p:spPr>
                <a:xfrm rot="-619201">
                  <a:off x="9232985" y="355699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0119A34-3919-1CB3-5606-078F660B3307}"/>
                    </a:ext>
                  </a:extLst>
                </p:cNvPr>
                <p:cNvSpPr/>
                <p:nvPr/>
              </p:nvSpPr>
              <p:spPr>
                <a:xfrm rot="-619201">
                  <a:off x="9239511" y="3592281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7F848F5E-1FED-037F-4641-FAACD6FF6946}"/>
                    </a:ext>
                  </a:extLst>
                </p:cNvPr>
                <p:cNvSpPr/>
                <p:nvPr/>
              </p:nvSpPr>
              <p:spPr>
                <a:xfrm rot="-620400">
                  <a:off x="9217797" y="3346876"/>
                  <a:ext cx="2908" cy="256060"/>
                </a:xfrm>
                <a:custGeom>
                  <a:avLst/>
                  <a:gdLst>
                    <a:gd name="connsiteX0" fmla="*/ 0 w 2908"/>
                    <a:gd name="connsiteY0" fmla="*/ 0 h 256060"/>
                    <a:gd name="connsiteX1" fmla="*/ 2908 w 2908"/>
                    <a:gd name="connsiteY1" fmla="*/ 0 h 256060"/>
                    <a:gd name="connsiteX2" fmla="*/ 2908 w 2908"/>
                    <a:gd name="connsiteY2" fmla="*/ 256060 h 256060"/>
                    <a:gd name="connsiteX3" fmla="*/ 0 w 2908"/>
                    <a:gd name="connsiteY3" fmla="*/ 256060 h 256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8" h="256060">
                      <a:moveTo>
                        <a:pt x="0" y="0"/>
                      </a:moveTo>
                      <a:lnTo>
                        <a:pt x="2908" y="0"/>
                      </a:lnTo>
                      <a:lnTo>
                        <a:pt x="2908" y="256060"/>
                      </a:lnTo>
                      <a:lnTo>
                        <a:pt x="0" y="256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6" name="Graphic 174">
                <a:extLst>
                  <a:ext uri="{FF2B5EF4-FFF2-40B4-BE49-F238E27FC236}">
                    <a16:creationId xmlns:a16="http://schemas.microsoft.com/office/drawing/2014/main" id="{A84A8FA3-839D-CB42-9205-B6AAD4B99E9A}"/>
                  </a:ext>
                </a:extLst>
              </p:cNvPr>
              <p:cNvGrpSpPr/>
              <p:nvPr/>
            </p:nvGrpSpPr>
            <p:grpSpPr>
              <a:xfrm>
                <a:off x="9142990" y="3111382"/>
                <a:ext cx="310616" cy="526089"/>
                <a:chOff x="9142990" y="3111382"/>
                <a:chExt cx="310616" cy="526089"/>
              </a:xfrm>
            </p:grpSpPr>
            <p:grpSp>
              <p:nvGrpSpPr>
                <p:cNvPr id="277" name="Graphic 174">
                  <a:extLst>
                    <a:ext uri="{FF2B5EF4-FFF2-40B4-BE49-F238E27FC236}">
                      <a16:creationId xmlns:a16="http://schemas.microsoft.com/office/drawing/2014/main" id="{AB851779-2EAB-9C05-C7DC-1EDCAE62D606}"/>
                    </a:ext>
                  </a:extLst>
                </p:cNvPr>
                <p:cNvGrpSpPr/>
                <p:nvPr/>
              </p:nvGrpSpPr>
              <p:grpSpPr>
                <a:xfrm>
                  <a:off x="9169272" y="3111382"/>
                  <a:ext cx="153359" cy="131492"/>
                  <a:chOff x="9169272" y="3111382"/>
                  <a:chExt cx="153359" cy="131492"/>
                </a:xfrm>
              </p:grpSpPr>
              <p:grpSp>
                <p:nvGrpSpPr>
                  <p:cNvPr id="278" name="Graphic 174">
                    <a:extLst>
                      <a:ext uri="{FF2B5EF4-FFF2-40B4-BE49-F238E27FC236}">
                        <a16:creationId xmlns:a16="http://schemas.microsoft.com/office/drawing/2014/main" id="{FE73228A-CED0-D5EB-1A99-C9185F2ED1B3}"/>
                      </a:ext>
                    </a:extLst>
                  </p:cNvPr>
                  <p:cNvGrpSpPr/>
                  <p:nvPr/>
                </p:nvGrpSpPr>
                <p:grpSpPr>
                  <a:xfrm>
                    <a:off x="9169272" y="3150464"/>
                    <a:ext cx="153359" cy="92410"/>
                    <a:chOff x="9169272" y="3150464"/>
                    <a:chExt cx="153359" cy="92410"/>
                  </a:xfrm>
                </p:grpSpPr>
                <p:sp>
                  <p:nvSpPr>
                    <p:cNvPr id="279" name="Freeform: Shape 278">
                      <a:extLst>
                        <a:ext uri="{FF2B5EF4-FFF2-40B4-BE49-F238E27FC236}">
                          <a16:creationId xmlns:a16="http://schemas.microsoft.com/office/drawing/2014/main" id="{90DC2F18-EA0E-FF7E-DF83-D178A46D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045" y="3242511"/>
                      <a:ext cx="736" cy="363"/>
                    </a:xfrm>
                    <a:custGeom>
                      <a:avLst/>
                      <a:gdLst>
                        <a:gd name="connsiteX0" fmla="*/ 736 w 736"/>
                        <a:gd name="connsiteY0" fmla="*/ 0 h 363"/>
                        <a:gd name="connsiteX1" fmla="*/ 9 w 736"/>
                        <a:gd name="connsiteY1" fmla="*/ 364 h 363"/>
                        <a:gd name="connsiteX2" fmla="*/ 736 w 736"/>
                        <a:gd name="connsiteY2" fmla="*/ 0 h 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36" h="363">
                          <a:moveTo>
                            <a:pt x="736" y="0"/>
                          </a:moveTo>
                          <a:cubicBezTo>
                            <a:pt x="191" y="182"/>
                            <a:pt x="-52" y="303"/>
                            <a:pt x="9" y="364"/>
                          </a:cubicBezTo>
                          <a:cubicBezTo>
                            <a:pt x="9" y="364"/>
                            <a:pt x="252" y="242"/>
                            <a:pt x="736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0" name="Freeform: Shape 279">
                      <a:extLst>
                        <a:ext uri="{FF2B5EF4-FFF2-40B4-BE49-F238E27FC236}">
                          <a16:creationId xmlns:a16="http://schemas.microsoft.com/office/drawing/2014/main" id="{E37D5CB9-1226-6EB5-A5B2-3797BB167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9272" y="3150464"/>
                      <a:ext cx="151055" cy="86221"/>
                    </a:xfrm>
                    <a:custGeom>
                      <a:avLst/>
                      <a:gdLst>
                        <a:gd name="connsiteX0" fmla="*/ 150995 w 151055"/>
                        <a:gd name="connsiteY0" fmla="*/ 49988 h 86221"/>
                        <a:gd name="connsiteX1" fmla="*/ 94705 w 151055"/>
                        <a:gd name="connsiteY1" fmla="*/ 0 h 86221"/>
                        <a:gd name="connsiteX2" fmla="*/ 61924 w 151055"/>
                        <a:gd name="connsiteY2" fmla="*/ 7877 h 86221"/>
                        <a:gd name="connsiteX3" fmla="*/ 60289 w 151055"/>
                        <a:gd name="connsiteY3" fmla="*/ 8301 h 86221"/>
                        <a:gd name="connsiteX4" fmla="*/ 27509 w 151055"/>
                        <a:gd name="connsiteY4" fmla="*/ 16178 h 86221"/>
                        <a:gd name="connsiteX5" fmla="*/ 0 w 151055"/>
                        <a:gd name="connsiteY5" fmla="*/ 86222 h 86221"/>
                        <a:gd name="connsiteX6" fmla="*/ 74710 w 151055"/>
                        <a:gd name="connsiteY6" fmla="*/ 68469 h 86221"/>
                        <a:gd name="connsiteX7" fmla="*/ 74710 w 151055"/>
                        <a:gd name="connsiteY7" fmla="*/ 68469 h 86221"/>
                        <a:gd name="connsiteX8" fmla="*/ 75558 w 151055"/>
                        <a:gd name="connsiteY8" fmla="*/ 68287 h 86221"/>
                        <a:gd name="connsiteX9" fmla="*/ 76406 w 151055"/>
                        <a:gd name="connsiteY9" fmla="*/ 68105 h 86221"/>
                        <a:gd name="connsiteX10" fmla="*/ 76406 w 151055"/>
                        <a:gd name="connsiteY10" fmla="*/ 68105 h 86221"/>
                        <a:gd name="connsiteX11" fmla="*/ 151055 w 151055"/>
                        <a:gd name="connsiteY11" fmla="*/ 50049 h 86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1055" h="86221">
                          <a:moveTo>
                            <a:pt x="150995" y="49988"/>
                          </a:moveTo>
                          <a:cubicBezTo>
                            <a:pt x="143603" y="50109"/>
                            <a:pt x="85495" y="49564"/>
                            <a:pt x="94705" y="0"/>
                          </a:cubicBezTo>
                          <a:lnTo>
                            <a:pt x="61924" y="7877"/>
                          </a:lnTo>
                          <a:lnTo>
                            <a:pt x="60289" y="8301"/>
                          </a:lnTo>
                          <a:lnTo>
                            <a:pt x="27509" y="16178"/>
                          </a:lnTo>
                          <a:cubicBezTo>
                            <a:pt x="58228" y="56108"/>
                            <a:pt x="6665" y="83010"/>
                            <a:pt x="0" y="86222"/>
                          </a:cubicBezTo>
                          <a:cubicBezTo>
                            <a:pt x="7029" y="83919"/>
                            <a:pt x="64652" y="70771"/>
                            <a:pt x="74710" y="68469"/>
                          </a:cubicBezTo>
                          <a:lnTo>
                            <a:pt x="74710" y="68469"/>
                          </a:lnTo>
                          <a:cubicBezTo>
                            <a:pt x="74710" y="68469"/>
                            <a:pt x="75012" y="68408"/>
                            <a:pt x="75558" y="68287"/>
                          </a:cubicBezTo>
                          <a:cubicBezTo>
                            <a:pt x="76043" y="68166"/>
                            <a:pt x="76406" y="68105"/>
                            <a:pt x="76406" y="68105"/>
                          </a:cubicBezTo>
                          <a:lnTo>
                            <a:pt x="76406" y="68105"/>
                          </a:lnTo>
                          <a:cubicBezTo>
                            <a:pt x="86404" y="65560"/>
                            <a:pt x="143723" y="51139"/>
                            <a:pt x="151055" y="50049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1" name="Freeform: Shape 280">
                      <a:extLst>
                        <a:ext uri="{FF2B5EF4-FFF2-40B4-BE49-F238E27FC236}">
                          <a16:creationId xmlns:a16="http://schemas.microsoft.com/office/drawing/2014/main" id="{AA0BF272-B194-8B9D-8647-2F6D5BD46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21836" y="3206232"/>
                      <a:ext cx="795" cy="45"/>
                    </a:xfrm>
                    <a:custGeom>
                      <a:avLst/>
                      <a:gdLst>
                        <a:gd name="connsiteX0" fmla="*/ 0 w 795"/>
                        <a:gd name="connsiteY0" fmla="*/ 45 h 45"/>
                        <a:gd name="connsiteX1" fmla="*/ 788 w 795"/>
                        <a:gd name="connsiteY1" fmla="*/ 45 h 45"/>
                        <a:gd name="connsiteX2" fmla="*/ 0 w 795"/>
                        <a:gd name="connsiteY2" fmla="*/ 45 h 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5" h="45">
                          <a:moveTo>
                            <a:pt x="0" y="45"/>
                          </a:moveTo>
                          <a:cubicBezTo>
                            <a:pt x="484" y="45"/>
                            <a:pt x="788" y="45"/>
                            <a:pt x="788" y="45"/>
                          </a:cubicBezTo>
                          <a:cubicBezTo>
                            <a:pt x="848" y="-15"/>
                            <a:pt x="545" y="-15"/>
                            <a:pt x="0" y="45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A9ED450-716C-D085-4F37-81087941775A}"/>
                      </a:ext>
                    </a:extLst>
                  </p:cNvPr>
                  <p:cNvSpPr/>
                  <p:nvPr/>
                </p:nvSpPr>
                <p:spPr>
                  <a:xfrm>
                    <a:off x="9191328" y="3111382"/>
                    <a:ext cx="72952" cy="72952"/>
                  </a:xfrm>
                  <a:custGeom>
                    <a:avLst/>
                    <a:gdLst>
                      <a:gd name="connsiteX0" fmla="*/ 72952 w 72952"/>
                      <a:gd name="connsiteY0" fmla="*/ 36476 h 72952"/>
                      <a:gd name="connsiteX1" fmla="*/ 36476 w 72952"/>
                      <a:gd name="connsiteY1" fmla="*/ 72952 h 72952"/>
                      <a:gd name="connsiteX2" fmla="*/ 0 w 72952"/>
                      <a:gd name="connsiteY2" fmla="*/ 36476 h 72952"/>
                      <a:gd name="connsiteX3" fmla="*/ 36476 w 72952"/>
                      <a:gd name="connsiteY3" fmla="*/ 0 h 72952"/>
                      <a:gd name="connsiteX4" fmla="*/ 72952 w 72952"/>
                      <a:gd name="connsiteY4" fmla="*/ 36476 h 72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952" h="72952">
                        <a:moveTo>
                          <a:pt x="72952" y="36476"/>
                        </a:moveTo>
                        <a:cubicBezTo>
                          <a:pt x="72952" y="56621"/>
                          <a:pt x="56622" y="72952"/>
                          <a:pt x="36476" y="72952"/>
                        </a:cubicBezTo>
                        <a:cubicBezTo>
                          <a:pt x="16331" y="72952"/>
                          <a:pt x="0" y="56621"/>
                          <a:pt x="0" y="36476"/>
                        </a:cubicBezTo>
                        <a:cubicBezTo>
                          <a:pt x="0" y="16331"/>
                          <a:pt x="16331" y="0"/>
                          <a:pt x="36476" y="0"/>
                        </a:cubicBezTo>
                        <a:cubicBezTo>
                          <a:pt x="56621" y="0"/>
                          <a:pt x="72952" y="16331"/>
                          <a:pt x="72952" y="3647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0807E0F3-A3AA-3A94-C19A-442EE9468A87}"/>
                    </a:ext>
                  </a:extLst>
                </p:cNvPr>
                <p:cNvSpPr/>
                <p:nvPr/>
              </p:nvSpPr>
              <p:spPr>
                <a:xfrm rot="20791199">
                  <a:off x="9147625" y="3208218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7 w 204496"/>
                    <a:gd name="connsiteY1" fmla="*/ 31932 h 63924"/>
                    <a:gd name="connsiteX2" fmla="*/ 204497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7" y="14296"/>
                        <a:pt x="204497" y="31932"/>
                      </a:cubicBezTo>
                      <a:lnTo>
                        <a:pt x="204497" y="31992"/>
                      </a:lnTo>
                      <a:cubicBezTo>
                        <a:pt x="204497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7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7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13738E48-875B-6444-AF02-6CDF337E8D3B}"/>
                    </a:ext>
                  </a:extLst>
                </p:cNvPr>
                <p:cNvSpPr/>
                <p:nvPr/>
              </p:nvSpPr>
              <p:spPr>
                <a:xfrm>
                  <a:off x="9159461" y="3244964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4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1 w 294145"/>
                    <a:gd name="connsiteY5" fmla="*/ 23238 h 392507"/>
                    <a:gd name="connsiteX6" fmla="*/ 166494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4" y="363641"/>
                      </a:lnTo>
                      <a:cubicBezTo>
                        <a:pt x="53188" y="378244"/>
                        <a:pt x="65125" y="389332"/>
                        <a:pt x="79849" y="390968"/>
                      </a:cubicBezTo>
                      <a:cubicBezTo>
                        <a:pt x="117476" y="395149"/>
                        <a:pt x="192973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1" y="23238"/>
                      </a:lnTo>
                      <a:cubicBezTo>
                        <a:pt x="200002" y="6878"/>
                        <a:pt x="183218" y="-2877"/>
                        <a:pt x="166494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281F6FC-75CB-0CFE-D432-E379842AC79E}"/>
                    </a:ext>
                  </a:extLst>
                </p:cNvPr>
                <p:cNvSpPr/>
                <p:nvPr/>
              </p:nvSpPr>
              <p:spPr>
                <a:xfrm>
                  <a:off x="9142990" y="3230436"/>
                  <a:ext cx="226548" cy="71395"/>
                </a:xfrm>
                <a:custGeom>
                  <a:avLst/>
                  <a:gdLst>
                    <a:gd name="connsiteX0" fmla="*/ 13734 w 226548"/>
                    <a:gd name="connsiteY0" fmla="*/ 71031 h 71395"/>
                    <a:gd name="connsiteX1" fmla="*/ 218109 w 226548"/>
                    <a:gd name="connsiteY1" fmla="*/ 22012 h 71395"/>
                    <a:gd name="connsiteX2" fmla="*/ 226229 w 226548"/>
                    <a:gd name="connsiteY2" fmla="*/ 8742 h 71395"/>
                    <a:gd name="connsiteX3" fmla="*/ 226229 w 226548"/>
                    <a:gd name="connsiteY3" fmla="*/ 8440 h 71395"/>
                    <a:gd name="connsiteX4" fmla="*/ 212838 w 226548"/>
                    <a:gd name="connsiteY4" fmla="*/ 320 h 71395"/>
                    <a:gd name="connsiteX5" fmla="*/ 8463 w 226548"/>
                    <a:gd name="connsiteY5" fmla="*/ 49339 h 71395"/>
                    <a:gd name="connsiteX6" fmla="*/ 344 w 226548"/>
                    <a:gd name="connsiteY6" fmla="*/ 62851 h 71395"/>
                    <a:gd name="connsiteX7" fmla="*/ 404 w 226548"/>
                    <a:gd name="connsiteY7" fmla="*/ 63154 h 71395"/>
                    <a:gd name="connsiteX8" fmla="*/ 13613 w 226548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8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7" y="20618"/>
                        <a:pt x="227683" y="14620"/>
                        <a:pt x="226229" y="8742"/>
                      </a:cubicBezTo>
                      <a:lnTo>
                        <a:pt x="226229" y="8440"/>
                      </a:lnTo>
                      <a:cubicBezTo>
                        <a:pt x="224714" y="2502"/>
                        <a:pt x="218776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8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86" name="Graphic 174">
                  <a:extLst>
                    <a:ext uri="{FF2B5EF4-FFF2-40B4-BE49-F238E27FC236}">
                      <a16:creationId xmlns:a16="http://schemas.microsoft.com/office/drawing/2014/main" id="{5D166381-BD73-737B-0BB0-80A82DBBE36B}"/>
                    </a:ext>
                  </a:extLst>
                </p:cNvPr>
                <p:cNvGrpSpPr/>
                <p:nvPr/>
              </p:nvGrpSpPr>
              <p:grpSpPr>
                <a:xfrm>
                  <a:off x="9201708" y="3324625"/>
                  <a:ext cx="104354" cy="261576"/>
                  <a:chOff x="9201708" y="3324625"/>
                  <a:chExt cx="104354" cy="261576"/>
                </a:xfrm>
                <a:solidFill>
                  <a:srgbClr val="122659"/>
                </a:solidFill>
              </p:grpSpPr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F0CF74D4-A91A-E056-B757-9C22FB26A74C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1486" y="3329942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EAC26D5A-B29C-D374-DA99-06F7578B492A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7963" y="3365351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CBA1190F-4112-37DE-E12A-42F0C35CA7CF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14430" y="340065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E616C522-E14D-1E78-CC14-FD9582A914EE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0836" y="343601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5FC268F-8155-ADA5-3842-71E11587A415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7313" y="347135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5C310B29-59E1-93D9-5AFC-4A77A3004A9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33719" y="350671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62F49505-0922-7595-52B6-01C72FAA255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0245" y="354200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1DC0C7FA-6000-D281-6833-0CEC8EBF7983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6662" y="357742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BE754474-84C5-2FB2-0C2D-7073AF8C5878}"/>
                      </a:ext>
                    </a:extLst>
                  </p:cNvPr>
                  <p:cNvSpPr/>
                  <p:nvPr/>
                </p:nvSpPr>
                <p:spPr>
                  <a:xfrm rot="-620400">
                    <a:off x="9224943" y="3331959"/>
                    <a:ext cx="2908" cy="256060"/>
                  </a:xfrm>
                  <a:custGeom>
                    <a:avLst/>
                    <a:gdLst>
                      <a:gd name="connsiteX0" fmla="*/ 0 w 2908"/>
                      <a:gd name="connsiteY0" fmla="*/ 0 h 256060"/>
                      <a:gd name="connsiteX1" fmla="*/ 2908 w 2908"/>
                      <a:gd name="connsiteY1" fmla="*/ 0 h 256060"/>
                      <a:gd name="connsiteX2" fmla="*/ 2908 w 2908"/>
                      <a:gd name="connsiteY2" fmla="*/ 256060 h 256060"/>
                      <a:gd name="connsiteX3" fmla="*/ 0 w 2908"/>
                      <a:gd name="connsiteY3" fmla="*/ 256060 h 256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08" h="256060">
                        <a:moveTo>
                          <a:pt x="0" y="0"/>
                        </a:moveTo>
                        <a:lnTo>
                          <a:pt x="2908" y="0"/>
                        </a:lnTo>
                        <a:lnTo>
                          <a:pt x="2908" y="256060"/>
                        </a:lnTo>
                        <a:lnTo>
                          <a:pt x="0" y="256060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96" name="Graphic 174">
              <a:extLst>
                <a:ext uri="{FF2B5EF4-FFF2-40B4-BE49-F238E27FC236}">
                  <a16:creationId xmlns:a16="http://schemas.microsoft.com/office/drawing/2014/main" id="{39CDA927-1AFA-3111-3364-99DF18ED7999}"/>
                </a:ext>
              </a:extLst>
            </p:cNvPr>
            <p:cNvGrpSpPr/>
            <p:nvPr/>
          </p:nvGrpSpPr>
          <p:grpSpPr>
            <a:xfrm>
              <a:off x="9132690" y="3329130"/>
              <a:ext cx="183610" cy="192587"/>
              <a:chOff x="9132690" y="3329130"/>
              <a:chExt cx="183610" cy="192587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2F0AB65-5AE5-0D17-C264-6F82ED83ABCD}"/>
                  </a:ext>
                </a:extLst>
              </p:cNvPr>
              <p:cNvSpPr/>
              <p:nvPr/>
            </p:nvSpPr>
            <p:spPr>
              <a:xfrm>
                <a:off x="9157637" y="3333767"/>
                <a:ext cx="158663" cy="187224"/>
              </a:xfrm>
              <a:custGeom>
                <a:avLst/>
                <a:gdLst>
                  <a:gd name="connsiteX0" fmla="*/ 20718 w 158663"/>
                  <a:gd name="connsiteY0" fmla="*/ 169166 h 187224"/>
                  <a:gd name="connsiteX1" fmla="*/ 44773 w 158663"/>
                  <a:gd name="connsiteY1" fmla="*/ 29381 h 187224"/>
                  <a:gd name="connsiteX2" fmla="*/ 69918 w 158663"/>
                  <a:gd name="connsiteY2" fmla="*/ 51315 h 187224"/>
                  <a:gd name="connsiteX3" fmla="*/ 155959 w 158663"/>
                  <a:gd name="connsiteY3" fmla="*/ 79854 h 187224"/>
                  <a:gd name="connsiteX4" fmla="*/ 96761 w 158663"/>
                  <a:gd name="connsiteY4" fmla="*/ 94457 h 187224"/>
                  <a:gd name="connsiteX5" fmla="*/ 135842 w 158663"/>
                  <a:gd name="connsiteY5" fmla="*/ 137053 h 187224"/>
                  <a:gd name="connsiteX6" fmla="*/ 91671 w 158663"/>
                  <a:gd name="connsiteY6" fmla="*/ 137053 h 187224"/>
                  <a:gd name="connsiteX7" fmla="*/ 131844 w 158663"/>
                  <a:gd name="connsiteY7" fmla="*/ 159896 h 187224"/>
                  <a:gd name="connsiteX8" fmla="*/ 80401 w 158663"/>
                  <a:gd name="connsiteY8" fmla="*/ 166742 h 187224"/>
                  <a:gd name="connsiteX9" fmla="*/ 87793 w 158663"/>
                  <a:gd name="connsiteY9" fmla="*/ 186253 h 187224"/>
                  <a:gd name="connsiteX10" fmla="*/ 16961 w 158663"/>
                  <a:gd name="connsiteY10" fmla="*/ 167106 h 18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663" h="187224">
                    <a:moveTo>
                      <a:pt x="20718" y="169166"/>
                    </a:moveTo>
                    <a:cubicBezTo>
                      <a:pt x="20718" y="169166"/>
                      <a:pt x="-39207" y="101061"/>
                      <a:pt x="44773" y="29381"/>
                    </a:cubicBezTo>
                    <a:cubicBezTo>
                      <a:pt x="128753" y="-42299"/>
                      <a:pt x="96216" y="38046"/>
                      <a:pt x="69918" y="51315"/>
                    </a:cubicBezTo>
                    <a:cubicBezTo>
                      <a:pt x="43682" y="64585"/>
                      <a:pt x="138084" y="51073"/>
                      <a:pt x="155959" y="79854"/>
                    </a:cubicBezTo>
                    <a:cubicBezTo>
                      <a:pt x="173894" y="108635"/>
                      <a:pt x="96761" y="94457"/>
                      <a:pt x="96761" y="94457"/>
                    </a:cubicBezTo>
                    <a:cubicBezTo>
                      <a:pt x="96761" y="94457"/>
                      <a:pt x="177832" y="132205"/>
                      <a:pt x="135842" y="137053"/>
                    </a:cubicBezTo>
                    <a:cubicBezTo>
                      <a:pt x="93852" y="141839"/>
                      <a:pt x="91671" y="137053"/>
                      <a:pt x="91671" y="137053"/>
                    </a:cubicBezTo>
                    <a:cubicBezTo>
                      <a:pt x="91671" y="137053"/>
                      <a:pt x="140265" y="146565"/>
                      <a:pt x="131844" y="159896"/>
                    </a:cubicBezTo>
                    <a:cubicBezTo>
                      <a:pt x="123421" y="173226"/>
                      <a:pt x="80401" y="166742"/>
                      <a:pt x="80401" y="166742"/>
                    </a:cubicBezTo>
                    <a:cubicBezTo>
                      <a:pt x="80401" y="166742"/>
                      <a:pt x="116150" y="180073"/>
                      <a:pt x="87793" y="186253"/>
                    </a:cubicBezTo>
                    <a:cubicBezTo>
                      <a:pt x="59375" y="192433"/>
                      <a:pt x="16961" y="167106"/>
                      <a:pt x="16961" y="167106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98" name="Graphic 174">
                <a:extLst>
                  <a:ext uri="{FF2B5EF4-FFF2-40B4-BE49-F238E27FC236}">
                    <a16:creationId xmlns:a16="http://schemas.microsoft.com/office/drawing/2014/main" id="{AD51A818-C29D-F3D9-7C8E-3C29110C97A1}"/>
                  </a:ext>
                </a:extLst>
              </p:cNvPr>
              <p:cNvGrpSpPr/>
              <p:nvPr/>
            </p:nvGrpSpPr>
            <p:grpSpPr>
              <a:xfrm>
                <a:off x="9132690" y="3329130"/>
                <a:ext cx="164012" cy="192587"/>
                <a:chOff x="9132690" y="3329130"/>
                <a:chExt cx="164012" cy="192587"/>
              </a:xfrm>
            </p:grpSpPr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6A388865-9EF2-03AE-07F3-945A3AC93C81}"/>
                    </a:ext>
                  </a:extLst>
                </p:cNvPr>
                <p:cNvSpPr/>
                <p:nvPr/>
              </p:nvSpPr>
              <p:spPr>
                <a:xfrm>
                  <a:off x="9135400" y="3331768"/>
                  <a:ext cx="158662" cy="187263"/>
                </a:xfrm>
                <a:custGeom>
                  <a:avLst/>
                  <a:gdLst>
                    <a:gd name="connsiteX0" fmla="*/ 20718 w 158662"/>
                    <a:gd name="connsiteY0" fmla="*/ 169166 h 187263"/>
                    <a:gd name="connsiteX1" fmla="*/ 44773 w 158662"/>
                    <a:gd name="connsiteY1" fmla="*/ 29381 h 187263"/>
                    <a:gd name="connsiteX2" fmla="*/ 69919 w 158662"/>
                    <a:gd name="connsiteY2" fmla="*/ 51315 h 187263"/>
                    <a:gd name="connsiteX3" fmla="*/ 155958 w 158662"/>
                    <a:gd name="connsiteY3" fmla="*/ 79854 h 187263"/>
                    <a:gd name="connsiteX4" fmla="*/ 96760 w 158662"/>
                    <a:gd name="connsiteY4" fmla="*/ 94457 h 187263"/>
                    <a:gd name="connsiteX5" fmla="*/ 135842 w 158662"/>
                    <a:gd name="connsiteY5" fmla="*/ 137053 h 187263"/>
                    <a:gd name="connsiteX6" fmla="*/ 91671 w 158662"/>
                    <a:gd name="connsiteY6" fmla="*/ 137053 h 187263"/>
                    <a:gd name="connsiteX7" fmla="*/ 131843 w 158662"/>
                    <a:gd name="connsiteY7" fmla="*/ 159896 h 187263"/>
                    <a:gd name="connsiteX8" fmla="*/ 80401 w 158662"/>
                    <a:gd name="connsiteY8" fmla="*/ 166742 h 187263"/>
                    <a:gd name="connsiteX9" fmla="*/ 87793 w 158662"/>
                    <a:gd name="connsiteY9" fmla="*/ 186253 h 187263"/>
                    <a:gd name="connsiteX10" fmla="*/ 19627 w 158662"/>
                    <a:gd name="connsiteY10" fmla="*/ 168257 h 187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662" h="187263">
                      <a:moveTo>
                        <a:pt x="20718" y="169166"/>
                      </a:moveTo>
                      <a:cubicBezTo>
                        <a:pt x="20718" y="169166"/>
                        <a:pt x="-39207" y="101061"/>
                        <a:pt x="44773" y="29381"/>
                      </a:cubicBezTo>
                      <a:cubicBezTo>
                        <a:pt x="128753" y="-42299"/>
                        <a:pt x="96215" y="38046"/>
                        <a:pt x="69919" y="51315"/>
                      </a:cubicBezTo>
                      <a:cubicBezTo>
                        <a:pt x="43621" y="64585"/>
                        <a:pt x="138084" y="51073"/>
                        <a:pt x="155958" y="79854"/>
                      </a:cubicBezTo>
                      <a:cubicBezTo>
                        <a:pt x="173893" y="108635"/>
                        <a:pt x="96760" y="94457"/>
                        <a:pt x="96760" y="94457"/>
                      </a:cubicBezTo>
                      <a:cubicBezTo>
                        <a:pt x="96760" y="94457"/>
                        <a:pt x="178135" y="137053"/>
                        <a:pt x="135842" y="137053"/>
                      </a:cubicBezTo>
                      <a:cubicBezTo>
                        <a:pt x="92882" y="137053"/>
                        <a:pt x="91671" y="137053"/>
                        <a:pt x="91671" y="137053"/>
                      </a:cubicBezTo>
                      <a:cubicBezTo>
                        <a:pt x="91671" y="137053"/>
                        <a:pt x="140265" y="146565"/>
                        <a:pt x="131843" y="159896"/>
                      </a:cubicBezTo>
                      <a:cubicBezTo>
                        <a:pt x="123421" y="173226"/>
                        <a:pt x="80401" y="166742"/>
                        <a:pt x="80401" y="166742"/>
                      </a:cubicBezTo>
                      <a:cubicBezTo>
                        <a:pt x="80401" y="166742"/>
                        <a:pt x="116150" y="180073"/>
                        <a:pt x="87793" y="186253"/>
                      </a:cubicBezTo>
                      <a:cubicBezTo>
                        <a:pt x="59436" y="192433"/>
                        <a:pt x="19627" y="168257"/>
                        <a:pt x="19627" y="168257"/>
                      </a:cubicBezTo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BE84006-FD55-AEE9-159B-9AB45E0A6597}"/>
                    </a:ext>
                  </a:extLst>
                </p:cNvPr>
                <p:cNvSpPr/>
                <p:nvPr/>
              </p:nvSpPr>
              <p:spPr>
                <a:xfrm>
                  <a:off x="9132690" y="3329130"/>
                  <a:ext cx="164012" cy="192587"/>
                </a:xfrm>
                <a:custGeom>
                  <a:avLst/>
                  <a:gdLst>
                    <a:gd name="connsiteX0" fmla="*/ 80505 w 164012"/>
                    <a:gd name="connsiteY0" fmla="*/ 192587 h 192587"/>
                    <a:gd name="connsiteX1" fmla="*/ 21489 w 164012"/>
                    <a:gd name="connsiteY1" fmla="*/ 173501 h 192587"/>
                    <a:gd name="connsiteX2" fmla="*/ 21428 w 164012"/>
                    <a:gd name="connsiteY2" fmla="*/ 173501 h 192587"/>
                    <a:gd name="connsiteX3" fmla="*/ 21247 w 164012"/>
                    <a:gd name="connsiteY3" fmla="*/ 173380 h 192587"/>
                    <a:gd name="connsiteX4" fmla="*/ 21004 w 164012"/>
                    <a:gd name="connsiteY4" fmla="*/ 173258 h 192587"/>
                    <a:gd name="connsiteX5" fmla="*/ 21004 w 164012"/>
                    <a:gd name="connsiteY5" fmla="*/ 173258 h 192587"/>
                    <a:gd name="connsiteX6" fmla="*/ 221 w 164012"/>
                    <a:gd name="connsiteY6" fmla="*/ 108183 h 192587"/>
                    <a:gd name="connsiteX7" fmla="*/ 45726 w 164012"/>
                    <a:gd name="connsiteY7" fmla="*/ 30020 h 192587"/>
                    <a:gd name="connsiteX8" fmla="*/ 99168 w 164012"/>
                    <a:gd name="connsiteY8" fmla="*/ 815 h 192587"/>
                    <a:gd name="connsiteX9" fmla="*/ 104136 w 164012"/>
                    <a:gd name="connsiteY9" fmla="*/ 9540 h 192587"/>
                    <a:gd name="connsiteX10" fmla="*/ 73840 w 164012"/>
                    <a:gd name="connsiteY10" fmla="*/ 56377 h 192587"/>
                    <a:gd name="connsiteX11" fmla="*/ 72204 w 164012"/>
                    <a:gd name="connsiteY11" fmla="*/ 57226 h 192587"/>
                    <a:gd name="connsiteX12" fmla="*/ 89776 w 164012"/>
                    <a:gd name="connsiteY12" fmla="*/ 59043 h 192587"/>
                    <a:gd name="connsiteX13" fmla="*/ 160910 w 164012"/>
                    <a:gd name="connsiteY13" fmla="*/ 81099 h 192587"/>
                    <a:gd name="connsiteX14" fmla="*/ 162364 w 164012"/>
                    <a:gd name="connsiteY14" fmla="*/ 95580 h 192587"/>
                    <a:gd name="connsiteX15" fmla="*/ 113831 w 164012"/>
                    <a:gd name="connsiteY15" fmla="*/ 101942 h 192587"/>
                    <a:gd name="connsiteX16" fmla="*/ 153215 w 164012"/>
                    <a:gd name="connsiteY16" fmla="*/ 136419 h 192587"/>
                    <a:gd name="connsiteX17" fmla="*/ 138552 w 164012"/>
                    <a:gd name="connsiteY17" fmla="*/ 142357 h 192587"/>
                    <a:gd name="connsiteX18" fmla="*/ 114921 w 164012"/>
                    <a:gd name="connsiteY18" fmla="*/ 142357 h 192587"/>
                    <a:gd name="connsiteX19" fmla="*/ 137522 w 164012"/>
                    <a:gd name="connsiteY19" fmla="*/ 156232 h 192587"/>
                    <a:gd name="connsiteX20" fmla="*/ 136795 w 164012"/>
                    <a:gd name="connsiteY20" fmla="*/ 163988 h 192587"/>
                    <a:gd name="connsiteX21" fmla="*/ 97350 w 164012"/>
                    <a:gd name="connsiteY21" fmla="*/ 173501 h 192587"/>
                    <a:gd name="connsiteX22" fmla="*/ 104075 w 164012"/>
                    <a:gd name="connsiteY22" fmla="*/ 182771 h 192587"/>
                    <a:gd name="connsiteX23" fmla="*/ 91048 w 164012"/>
                    <a:gd name="connsiteY23" fmla="*/ 191497 h 192587"/>
                    <a:gd name="connsiteX24" fmla="*/ 80444 w 164012"/>
                    <a:gd name="connsiteY24" fmla="*/ 192587 h 192587"/>
                    <a:gd name="connsiteX25" fmla="*/ 24761 w 164012"/>
                    <a:gd name="connsiteY25" fmla="*/ 169199 h 192587"/>
                    <a:gd name="connsiteX26" fmla="*/ 90018 w 164012"/>
                    <a:gd name="connsiteY26" fmla="*/ 186286 h 192587"/>
                    <a:gd name="connsiteX27" fmla="*/ 98865 w 164012"/>
                    <a:gd name="connsiteY27" fmla="*/ 182408 h 192587"/>
                    <a:gd name="connsiteX28" fmla="*/ 82263 w 164012"/>
                    <a:gd name="connsiteY28" fmla="*/ 171925 h 192587"/>
                    <a:gd name="connsiteX29" fmla="*/ 58208 w 164012"/>
                    <a:gd name="connsiteY29" fmla="*/ 162958 h 192587"/>
                    <a:gd name="connsiteX30" fmla="*/ 83595 w 164012"/>
                    <a:gd name="connsiteY30" fmla="*/ 166775 h 192587"/>
                    <a:gd name="connsiteX31" fmla="*/ 132372 w 164012"/>
                    <a:gd name="connsiteY31" fmla="*/ 161140 h 192587"/>
                    <a:gd name="connsiteX32" fmla="*/ 132674 w 164012"/>
                    <a:gd name="connsiteY32" fmla="*/ 158353 h 192587"/>
                    <a:gd name="connsiteX33" fmla="*/ 93896 w 164012"/>
                    <a:gd name="connsiteY33" fmla="*/ 142296 h 192587"/>
                    <a:gd name="connsiteX34" fmla="*/ 70568 w 164012"/>
                    <a:gd name="connsiteY34" fmla="*/ 137752 h 192587"/>
                    <a:gd name="connsiteX35" fmla="*/ 94320 w 164012"/>
                    <a:gd name="connsiteY35" fmla="*/ 137025 h 192587"/>
                    <a:gd name="connsiteX36" fmla="*/ 138613 w 164012"/>
                    <a:gd name="connsiteY36" fmla="*/ 137025 h 192587"/>
                    <a:gd name="connsiteX37" fmla="*/ 148065 w 164012"/>
                    <a:gd name="connsiteY37" fmla="*/ 135146 h 192587"/>
                    <a:gd name="connsiteX38" fmla="*/ 98259 w 164012"/>
                    <a:gd name="connsiteY38" fmla="*/ 99518 h 192587"/>
                    <a:gd name="connsiteX39" fmla="*/ 82626 w 164012"/>
                    <a:gd name="connsiteY39" fmla="*/ 91339 h 192587"/>
                    <a:gd name="connsiteX40" fmla="*/ 99956 w 164012"/>
                    <a:gd name="connsiteY40" fmla="*/ 94489 h 192587"/>
                    <a:gd name="connsiteX41" fmla="*/ 158002 w 164012"/>
                    <a:gd name="connsiteY41" fmla="*/ 92611 h 192587"/>
                    <a:gd name="connsiteX42" fmla="*/ 156427 w 164012"/>
                    <a:gd name="connsiteY42" fmla="*/ 83946 h 192587"/>
                    <a:gd name="connsiteX43" fmla="*/ 89413 w 164012"/>
                    <a:gd name="connsiteY43" fmla="*/ 64436 h 192587"/>
                    <a:gd name="connsiteX44" fmla="*/ 65418 w 164012"/>
                    <a:gd name="connsiteY44" fmla="*/ 58498 h 192587"/>
                    <a:gd name="connsiteX45" fmla="*/ 71416 w 164012"/>
                    <a:gd name="connsiteY45" fmla="*/ 51651 h 192587"/>
                    <a:gd name="connsiteX46" fmla="*/ 98743 w 164012"/>
                    <a:gd name="connsiteY46" fmla="*/ 9722 h 192587"/>
                    <a:gd name="connsiteX47" fmla="*/ 96987 w 164012"/>
                    <a:gd name="connsiteY47" fmla="*/ 5783 h 192587"/>
                    <a:gd name="connsiteX48" fmla="*/ 49180 w 164012"/>
                    <a:gd name="connsiteY48" fmla="*/ 34201 h 192587"/>
                    <a:gd name="connsiteX49" fmla="*/ 5553 w 164012"/>
                    <a:gd name="connsiteY49" fmla="*/ 108607 h 192587"/>
                    <a:gd name="connsiteX50" fmla="*/ 24700 w 164012"/>
                    <a:gd name="connsiteY50" fmla="*/ 169381 h 192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64012" h="192587">
                      <a:moveTo>
                        <a:pt x="80505" y="192587"/>
                      </a:moveTo>
                      <a:cubicBezTo>
                        <a:pt x="54754" y="192587"/>
                        <a:pt x="25791" y="176046"/>
                        <a:pt x="21489" y="173501"/>
                      </a:cubicBezTo>
                      <a:lnTo>
                        <a:pt x="21428" y="173501"/>
                      </a:lnTo>
                      <a:cubicBezTo>
                        <a:pt x="21428" y="173501"/>
                        <a:pt x="21307" y="173501"/>
                        <a:pt x="21247" y="173380"/>
                      </a:cubicBezTo>
                      <a:cubicBezTo>
                        <a:pt x="21126" y="173319"/>
                        <a:pt x="21065" y="173258"/>
                        <a:pt x="21004" y="173258"/>
                      </a:cubicBezTo>
                      <a:lnTo>
                        <a:pt x="21004" y="173258"/>
                      </a:lnTo>
                      <a:cubicBezTo>
                        <a:pt x="17854" y="169441"/>
                        <a:pt x="-2323" y="143811"/>
                        <a:pt x="221" y="108183"/>
                      </a:cubicBezTo>
                      <a:cubicBezTo>
                        <a:pt x="2221" y="80371"/>
                        <a:pt x="17550" y="54075"/>
                        <a:pt x="45726" y="30020"/>
                      </a:cubicBezTo>
                      <a:cubicBezTo>
                        <a:pt x="73234" y="6571"/>
                        <a:pt x="90685" y="-3003"/>
                        <a:pt x="99168" y="815"/>
                      </a:cubicBezTo>
                      <a:cubicBezTo>
                        <a:pt x="101349" y="1784"/>
                        <a:pt x="104015" y="4087"/>
                        <a:pt x="104136" y="9540"/>
                      </a:cubicBezTo>
                      <a:cubicBezTo>
                        <a:pt x="104439" y="22385"/>
                        <a:pt x="88867" y="48803"/>
                        <a:pt x="73840" y="56377"/>
                      </a:cubicBezTo>
                      <a:cubicBezTo>
                        <a:pt x="73174" y="56741"/>
                        <a:pt x="72629" y="56983"/>
                        <a:pt x="72204" y="57226"/>
                      </a:cubicBezTo>
                      <a:cubicBezTo>
                        <a:pt x="75780" y="58013"/>
                        <a:pt x="83172" y="58559"/>
                        <a:pt x="89776" y="59043"/>
                      </a:cubicBezTo>
                      <a:cubicBezTo>
                        <a:pt x="113709" y="60800"/>
                        <a:pt x="149944" y="63466"/>
                        <a:pt x="160910" y="81099"/>
                      </a:cubicBezTo>
                      <a:cubicBezTo>
                        <a:pt x="164485" y="86855"/>
                        <a:pt x="164970" y="91763"/>
                        <a:pt x="162364" y="95580"/>
                      </a:cubicBezTo>
                      <a:cubicBezTo>
                        <a:pt x="155942" y="105032"/>
                        <a:pt x="130614" y="103881"/>
                        <a:pt x="113831" y="101942"/>
                      </a:cubicBezTo>
                      <a:cubicBezTo>
                        <a:pt x="132069" y="112303"/>
                        <a:pt x="155396" y="127512"/>
                        <a:pt x="153215" y="136419"/>
                      </a:cubicBezTo>
                      <a:cubicBezTo>
                        <a:pt x="151882" y="141751"/>
                        <a:pt x="144187" y="142357"/>
                        <a:pt x="138552" y="142357"/>
                      </a:cubicBezTo>
                      <a:cubicBezTo>
                        <a:pt x="128615" y="142357"/>
                        <a:pt x="120920" y="142357"/>
                        <a:pt x="114921" y="142357"/>
                      </a:cubicBezTo>
                      <a:cubicBezTo>
                        <a:pt x="124737" y="145629"/>
                        <a:pt x="134977" y="150355"/>
                        <a:pt x="137522" y="156232"/>
                      </a:cubicBezTo>
                      <a:cubicBezTo>
                        <a:pt x="138613" y="158838"/>
                        <a:pt x="138370" y="161504"/>
                        <a:pt x="136795" y="163988"/>
                      </a:cubicBezTo>
                      <a:cubicBezTo>
                        <a:pt x="130857" y="173501"/>
                        <a:pt x="111347" y="174288"/>
                        <a:pt x="97350" y="173501"/>
                      </a:cubicBezTo>
                      <a:cubicBezTo>
                        <a:pt x="101228" y="176167"/>
                        <a:pt x="104318" y="179378"/>
                        <a:pt x="104075" y="182771"/>
                      </a:cubicBezTo>
                      <a:cubicBezTo>
                        <a:pt x="103712" y="188103"/>
                        <a:pt x="96441" y="190345"/>
                        <a:pt x="91048" y="191497"/>
                      </a:cubicBezTo>
                      <a:cubicBezTo>
                        <a:pt x="87595" y="192224"/>
                        <a:pt x="84081" y="192587"/>
                        <a:pt x="80444" y="192587"/>
                      </a:cubicBezTo>
                      <a:close/>
                      <a:moveTo>
                        <a:pt x="24761" y="169199"/>
                      </a:moveTo>
                      <a:cubicBezTo>
                        <a:pt x="31063" y="172834"/>
                        <a:pt x="65418" y="191618"/>
                        <a:pt x="90018" y="186286"/>
                      </a:cubicBezTo>
                      <a:cubicBezTo>
                        <a:pt x="98501" y="184468"/>
                        <a:pt x="98865" y="182408"/>
                        <a:pt x="98865" y="182408"/>
                      </a:cubicBezTo>
                      <a:cubicBezTo>
                        <a:pt x="98986" y="180226"/>
                        <a:pt x="90927" y="175137"/>
                        <a:pt x="82263" y="171925"/>
                      </a:cubicBezTo>
                      <a:lnTo>
                        <a:pt x="58208" y="162958"/>
                      </a:lnTo>
                      <a:lnTo>
                        <a:pt x="83595" y="166775"/>
                      </a:lnTo>
                      <a:cubicBezTo>
                        <a:pt x="95108" y="168532"/>
                        <a:pt x="126252" y="170895"/>
                        <a:pt x="132372" y="161140"/>
                      </a:cubicBezTo>
                      <a:cubicBezTo>
                        <a:pt x="132978" y="160110"/>
                        <a:pt x="133099" y="159322"/>
                        <a:pt x="132674" y="158353"/>
                      </a:cubicBezTo>
                      <a:cubicBezTo>
                        <a:pt x="129766" y="151627"/>
                        <a:pt x="107348" y="144962"/>
                        <a:pt x="93896" y="142296"/>
                      </a:cubicBezTo>
                      <a:lnTo>
                        <a:pt x="70568" y="137752"/>
                      </a:lnTo>
                      <a:lnTo>
                        <a:pt x="94320" y="137025"/>
                      </a:lnTo>
                      <a:cubicBezTo>
                        <a:pt x="94320" y="137025"/>
                        <a:pt x="96744" y="137025"/>
                        <a:pt x="138613" y="137025"/>
                      </a:cubicBezTo>
                      <a:cubicBezTo>
                        <a:pt x="147217" y="137025"/>
                        <a:pt x="148065" y="135146"/>
                        <a:pt x="148065" y="135146"/>
                      </a:cubicBezTo>
                      <a:cubicBezTo>
                        <a:pt x="149156" y="130602"/>
                        <a:pt x="125888" y="113939"/>
                        <a:pt x="98259" y="99518"/>
                      </a:cubicBezTo>
                      <a:lnTo>
                        <a:pt x="82626" y="91339"/>
                      </a:lnTo>
                      <a:lnTo>
                        <a:pt x="99956" y="94489"/>
                      </a:lnTo>
                      <a:cubicBezTo>
                        <a:pt x="119466" y="98064"/>
                        <a:pt x="152488" y="100730"/>
                        <a:pt x="158002" y="92611"/>
                      </a:cubicBezTo>
                      <a:cubicBezTo>
                        <a:pt x="159335" y="90672"/>
                        <a:pt x="158790" y="87764"/>
                        <a:pt x="156427" y="83946"/>
                      </a:cubicBezTo>
                      <a:cubicBezTo>
                        <a:pt x="146853" y="68617"/>
                        <a:pt x="112316" y="66072"/>
                        <a:pt x="89413" y="64436"/>
                      </a:cubicBezTo>
                      <a:cubicBezTo>
                        <a:pt x="71841" y="63163"/>
                        <a:pt x="66266" y="62558"/>
                        <a:pt x="65418" y="58498"/>
                      </a:cubicBezTo>
                      <a:cubicBezTo>
                        <a:pt x="64812" y="55468"/>
                        <a:pt x="67902" y="53408"/>
                        <a:pt x="71416" y="51651"/>
                      </a:cubicBezTo>
                      <a:cubicBezTo>
                        <a:pt x="84383" y="45107"/>
                        <a:pt x="99047" y="20689"/>
                        <a:pt x="98743" y="9722"/>
                      </a:cubicBezTo>
                      <a:cubicBezTo>
                        <a:pt x="98683" y="6510"/>
                        <a:pt x="97410" y="5965"/>
                        <a:pt x="96987" y="5783"/>
                      </a:cubicBezTo>
                      <a:cubicBezTo>
                        <a:pt x="94745" y="4753"/>
                        <a:pt x="84686" y="3905"/>
                        <a:pt x="49180" y="34201"/>
                      </a:cubicBezTo>
                      <a:cubicBezTo>
                        <a:pt x="22155" y="57286"/>
                        <a:pt x="7432" y="82310"/>
                        <a:pt x="5553" y="108607"/>
                      </a:cubicBezTo>
                      <a:cubicBezTo>
                        <a:pt x="3251" y="140660"/>
                        <a:pt x="21004" y="164776"/>
                        <a:pt x="24700" y="169381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301" name="Graphic 174">
              <a:extLst>
                <a:ext uri="{FF2B5EF4-FFF2-40B4-BE49-F238E27FC236}">
                  <a16:creationId xmlns:a16="http://schemas.microsoft.com/office/drawing/2014/main" id="{1543BAB1-485D-BE14-CFB4-9B733B550393}"/>
                </a:ext>
              </a:extLst>
            </p:cNvPr>
            <p:cNvGrpSpPr/>
            <p:nvPr/>
          </p:nvGrpSpPr>
          <p:grpSpPr>
            <a:xfrm>
              <a:off x="9162238" y="2475664"/>
              <a:ext cx="829741" cy="670021"/>
              <a:chOff x="9162238" y="2475664"/>
              <a:chExt cx="829741" cy="670021"/>
            </a:xfrm>
            <a:solidFill>
              <a:srgbClr val="000000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DE6E1E2-CCB5-B8A3-1C81-54E78B97E4D4}"/>
                  </a:ext>
                </a:extLst>
              </p:cNvPr>
              <p:cNvSpPr/>
              <p:nvPr/>
            </p:nvSpPr>
            <p:spPr>
              <a:xfrm>
                <a:off x="9852982" y="2716576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C2B6E22-FC84-3513-D096-D8B450C2406A}"/>
                  </a:ext>
                </a:extLst>
              </p:cNvPr>
              <p:cNvSpPr/>
              <p:nvPr/>
            </p:nvSpPr>
            <p:spPr>
              <a:xfrm>
                <a:off x="9162238" y="2778743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3B45106-7CF6-F294-332B-772549082C0B}"/>
                  </a:ext>
                </a:extLst>
              </p:cNvPr>
              <p:cNvSpPr/>
              <p:nvPr/>
            </p:nvSpPr>
            <p:spPr>
              <a:xfrm>
                <a:off x="9244582" y="2475664"/>
                <a:ext cx="670021" cy="670021"/>
              </a:xfrm>
              <a:custGeom>
                <a:avLst/>
                <a:gdLst>
                  <a:gd name="connsiteX0" fmla="*/ 670022 w 670021"/>
                  <a:gd name="connsiteY0" fmla="*/ 335011 h 670021"/>
                  <a:gd name="connsiteX1" fmla="*/ 335011 w 670021"/>
                  <a:gd name="connsiteY1" fmla="*/ 670022 h 670021"/>
                  <a:gd name="connsiteX2" fmla="*/ -1 w 670021"/>
                  <a:gd name="connsiteY2" fmla="*/ 335011 h 670021"/>
                  <a:gd name="connsiteX3" fmla="*/ 335011 w 670021"/>
                  <a:gd name="connsiteY3" fmla="*/ 0 h 670021"/>
                  <a:gd name="connsiteX4" fmla="*/ 670022 w 670021"/>
                  <a:gd name="connsiteY4" fmla="*/ 335011 h 67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021" h="670021">
                    <a:moveTo>
                      <a:pt x="670022" y="335011"/>
                    </a:moveTo>
                    <a:cubicBezTo>
                      <a:pt x="670022" y="520032"/>
                      <a:pt x="520032" y="670022"/>
                      <a:pt x="335011" y="670022"/>
                    </a:cubicBezTo>
                    <a:cubicBezTo>
                      <a:pt x="149989" y="670022"/>
                      <a:pt x="-1" y="520032"/>
                      <a:pt x="-1" y="335011"/>
                    </a:cubicBezTo>
                    <a:cubicBezTo>
                      <a:pt x="-1" y="149990"/>
                      <a:pt x="149989" y="0"/>
                      <a:pt x="335011" y="0"/>
                    </a:cubicBezTo>
                    <a:cubicBezTo>
                      <a:pt x="520032" y="0"/>
                      <a:pt x="670022" y="149990"/>
                      <a:pt x="670022" y="3350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5" name="Graphic 174">
              <a:extLst>
                <a:ext uri="{FF2B5EF4-FFF2-40B4-BE49-F238E27FC236}">
                  <a16:creationId xmlns:a16="http://schemas.microsoft.com/office/drawing/2014/main" id="{08E4087B-7AD2-142A-552E-93334F920A1E}"/>
                </a:ext>
              </a:extLst>
            </p:cNvPr>
            <p:cNvGrpSpPr/>
            <p:nvPr/>
          </p:nvGrpSpPr>
          <p:grpSpPr>
            <a:xfrm>
              <a:off x="9856286" y="2690018"/>
              <a:ext cx="144688" cy="144711"/>
              <a:chOff x="9856286" y="2690018"/>
              <a:chExt cx="144688" cy="144711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1933650-5CC2-9783-BBD9-5CF6D5DCA3AF}"/>
                  </a:ext>
                </a:extLst>
              </p:cNvPr>
              <p:cNvSpPr/>
              <p:nvPr/>
            </p:nvSpPr>
            <p:spPr>
              <a:xfrm>
                <a:off x="9858980" y="2692642"/>
                <a:ext cx="139360" cy="139360"/>
              </a:xfrm>
              <a:custGeom>
                <a:avLst/>
                <a:gdLst>
                  <a:gd name="connsiteX0" fmla="*/ 139361 w 139360"/>
                  <a:gd name="connsiteY0" fmla="*/ 69680 h 139360"/>
                  <a:gd name="connsiteX1" fmla="*/ 69681 w 139360"/>
                  <a:gd name="connsiteY1" fmla="*/ 139361 h 139360"/>
                  <a:gd name="connsiteX2" fmla="*/ 0 w 139360"/>
                  <a:gd name="connsiteY2" fmla="*/ 69680 h 139360"/>
                  <a:gd name="connsiteX3" fmla="*/ 69681 w 139360"/>
                  <a:gd name="connsiteY3" fmla="*/ 0 h 139360"/>
                  <a:gd name="connsiteX4" fmla="*/ 139361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1" y="69680"/>
                    </a:moveTo>
                    <a:cubicBezTo>
                      <a:pt x="139361" y="108164"/>
                      <a:pt x="108164" y="139361"/>
                      <a:pt x="69681" y="139361"/>
                    </a:cubicBezTo>
                    <a:cubicBezTo>
                      <a:pt x="31197" y="139361"/>
                      <a:pt x="0" y="108164"/>
                      <a:pt x="0" y="69680"/>
                    </a:cubicBezTo>
                    <a:cubicBezTo>
                      <a:pt x="0" y="31197"/>
                      <a:pt x="31197" y="0"/>
                      <a:pt x="69681" y="0"/>
                    </a:cubicBezTo>
                    <a:cubicBezTo>
                      <a:pt x="108164" y="0"/>
                      <a:pt x="139361" y="31197"/>
                      <a:pt x="139361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51B1EB0-C21A-101E-66F6-EE864F59B579}"/>
                  </a:ext>
                </a:extLst>
              </p:cNvPr>
              <p:cNvSpPr/>
              <p:nvPr/>
            </p:nvSpPr>
            <p:spPr>
              <a:xfrm>
                <a:off x="9856286" y="2690018"/>
                <a:ext cx="144688" cy="144711"/>
              </a:xfrm>
              <a:custGeom>
                <a:avLst/>
                <a:gdLst>
                  <a:gd name="connsiteX0" fmla="*/ 72314 w 144688"/>
                  <a:gd name="connsiteY0" fmla="*/ 144711 h 144711"/>
                  <a:gd name="connsiteX1" fmla="*/ 22629 w 144688"/>
                  <a:gd name="connsiteY1" fmla="*/ 124898 h 144711"/>
                  <a:gd name="connsiteX2" fmla="*/ 19781 w 144688"/>
                  <a:gd name="connsiteY2" fmla="*/ 22619 h 144711"/>
                  <a:gd name="connsiteX3" fmla="*/ 70314 w 144688"/>
                  <a:gd name="connsiteY3" fmla="*/ 18 h 144711"/>
                  <a:gd name="connsiteX4" fmla="*/ 122060 w 144688"/>
                  <a:gd name="connsiteY4" fmla="*/ 19771 h 144711"/>
                  <a:gd name="connsiteX5" fmla="*/ 124907 w 144688"/>
                  <a:gd name="connsiteY5" fmla="*/ 122050 h 144711"/>
                  <a:gd name="connsiteX6" fmla="*/ 74374 w 144688"/>
                  <a:gd name="connsiteY6" fmla="*/ 144651 h 144711"/>
                  <a:gd name="connsiteX7" fmla="*/ 72314 w 144688"/>
                  <a:gd name="connsiteY7" fmla="*/ 144651 h 144711"/>
                  <a:gd name="connsiteX8" fmla="*/ 72436 w 144688"/>
                  <a:gd name="connsiteY8" fmla="*/ 5290 h 144711"/>
                  <a:gd name="connsiteX9" fmla="*/ 70496 w 144688"/>
                  <a:gd name="connsiteY9" fmla="*/ 5290 h 144711"/>
                  <a:gd name="connsiteX10" fmla="*/ 23659 w 144688"/>
                  <a:gd name="connsiteY10" fmla="*/ 26255 h 144711"/>
                  <a:gd name="connsiteX11" fmla="*/ 26325 w 144688"/>
                  <a:gd name="connsiteY11" fmla="*/ 121020 h 144711"/>
                  <a:gd name="connsiteX12" fmla="*/ 74253 w 144688"/>
                  <a:gd name="connsiteY12" fmla="*/ 139319 h 144711"/>
                  <a:gd name="connsiteX13" fmla="*/ 121090 w 144688"/>
                  <a:gd name="connsiteY13" fmla="*/ 118354 h 144711"/>
                  <a:gd name="connsiteX14" fmla="*/ 118424 w 144688"/>
                  <a:gd name="connsiteY14" fmla="*/ 23589 h 144711"/>
                  <a:gd name="connsiteX15" fmla="*/ 72436 w 144688"/>
                  <a:gd name="connsiteY15" fmla="*/ 5290 h 14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688" h="144711">
                    <a:moveTo>
                      <a:pt x="72314" y="144711"/>
                    </a:moveTo>
                    <a:cubicBezTo>
                      <a:pt x="53773" y="144711"/>
                      <a:pt x="36201" y="137743"/>
                      <a:pt x="22629" y="124898"/>
                    </a:cubicBezTo>
                    <a:cubicBezTo>
                      <a:pt x="-6394" y="97510"/>
                      <a:pt x="-7667" y="51582"/>
                      <a:pt x="19781" y="22619"/>
                    </a:cubicBezTo>
                    <a:cubicBezTo>
                      <a:pt x="33051" y="8562"/>
                      <a:pt x="50986" y="503"/>
                      <a:pt x="70314" y="18"/>
                    </a:cubicBezTo>
                    <a:cubicBezTo>
                      <a:pt x="89522" y="-406"/>
                      <a:pt x="108003" y="6502"/>
                      <a:pt x="122060" y="19771"/>
                    </a:cubicBezTo>
                    <a:cubicBezTo>
                      <a:pt x="151083" y="47159"/>
                      <a:pt x="152355" y="93087"/>
                      <a:pt x="124907" y="122050"/>
                    </a:cubicBezTo>
                    <a:cubicBezTo>
                      <a:pt x="111638" y="136107"/>
                      <a:pt x="93703" y="144105"/>
                      <a:pt x="74374" y="144651"/>
                    </a:cubicBezTo>
                    <a:cubicBezTo>
                      <a:pt x="73708" y="144651"/>
                      <a:pt x="72981" y="144651"/>
                      <a:pt x="72314" y="144651"/>
                    </a:cubicBezTo>
                    <a:close/>
                    <a:moveTo>
                      <a:pt x="72436" y="5290"/>
                    </a:moveTo>
                    <a:cubicBezTo>
                      <a:pt x="71768" y="5290"/>
                      <a:pt x="71163" y="5290"/>
                      <a:pt x="70496" y="5290"/>
                    </a:cubicBezTo>
                    <a:cubicBezTo>
                      <a:pt x="52622" y="5775"/>
                      <a:pt x="35959" y="13227"/>
                      <a:pt x="23659" y="26255"/>
                    </a:cubicBezTo>
                    <a:cubicBezTo>
                      <a:pt x="-1729" y="53097"/>
                      <a:pt x="-517" y="95632"/>
                      <a:pt x="26325" y="121020"/>
                    </a:cubicBezTo>
                    <a:cubicBezTo>
                      <a:pt x="39352" y="133320"/>
                      <a:pt x="56500" y="139864"/>
                      <a:pt x="74253" y="139319"/>
                    </a:cubicBezTo>
                    <a:cubicBezTo>
                      <a:pt x="92128" y="138834"/>
                      <a:pt x="108790" y="131381"/>
                      <a:pt x="121090" y="118354"/>
                    </a:cubicBezTo>
                    <a:cubicBezTo>
                      <a:pt x="146478" y="91512"/>
                      <a:pt x="145266" y="48976"/>
                      <a:pt x="118424" y="23589"/>
                    </a:cubicBezTo>
                    <a:cubicBezTo>
                      <a:pt x="105881" y="11713"/>
                      <a:pt x="89643" y="5290"/>
                      <a:pt x="72436" y="529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8" name="Graphic 174">
              <a:extLst>
                <a:ext uri="{FF2B5EF4-FFF2-40B4-BE49-F238E27FC236}">
                  <a16:creationId xmlns:a16="http://schemas.microsoft.com/office/drawing/2014/main" id="{051577CB-21AA-5380-9584-D6BBA499ACD1}"/>
                </a:ext>
              </a:extLst>
            </p:cNvPr>
            <p:cNvGrpSpPr/>
            <p:nvPr/>
          </p:nvGrpSpPr>
          <p:grpSpPr>
            <a:xfrm>
              <a:off x="9163547" y="2752357"/>
              <a:ext cx="144685" cy="144660"/>
              <a:chOff x="9163547" y="2752357"/>
              <a:chExt cx="144685" cy="144660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9C95659-D467-5301-A5E5-0657BDBFB8AA}"/>
                  </a:ext>
                </a:extLst>
              </p:cNvPr>
              <p:cNvSpPr/>
              <p:nvPr/>
            </p:nvSpPr>
            <p:spPr>
              <a:xfrm>
                <a:off x="9166176" y="2754991"/>
                <a:ext cx="139360" cy="139360"/>
              </a:xfrm>
              <a:custGeom>
                <a:avLst/>
                <a:gdLst>
                  <a:gd name="connsiteX0" fmla="*/ 139360 w 139360"/>
                  <a:gd name="connsiteY0" fmla="*/ 69680 h 139360"/>
                  <a:gd name="connsiteX1" fmla="*/ 69680 w 139360"/>
                  <a:gd name="connsiteY1" fmla="*/ 139361 h 139360"/>
                  <a:gd name="connsiteX2" fmla="*/ 0 w 139360"/>
                  <a:gd name="connsiteY2" fmla="*/ 69680 h 139360"/>
                  <a:gd name="connsiteX3" fmla="*/ 69680 w 139360"/>
                  <a:gd name="connsiteY3" fmla="*/ 0 h 139360"/>
                  <a:gd name="connsiteX4" fmla="*/ 139360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0" y="69680"/>
                    </a:moveTo>
                    <a:cubicBezTo>
                      <a:pt x="139360" y="108164"/>
                      <a:pt x="108164" y="139361"/>
                      <a:pt x="69680" y="139361"/>
                    </a:cubicBezTo>
                    <a:cubicBezTo>
                      <a:pt x="31196" y="139361"/>
                      <a:pt x="0" y="108164"/>
                      <a:pt x="0" y="69680"/>
                    </a:cubicBezTo>
                    <a:cubicBezTo>
                      <a:pt x="0" y="31197"/>
                      <a:pt x="31196" y="0"/>
                      <a:pt x="69680" y="0"/>
                    </a:cubicBezTo>
                    <a:cubicBezTo>
                      <a:pt x="108164" y="0"/>
                      <a:pt x="139360" y="31197"/>
                      <a:pt x="139360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7F4B19D2-2CF8-6D3A-8414-491E7CFC8EEA}"/>
                  </a:ext>
                </a:extLst>
              </p:cNvPr>
              <p:cNvSpPr/>
              <p:nvPr/>
            </p:nvSpPr>
            <p:spPr>
              <a:xfrm>
                <a:off x="9163547" y="2752357"/>
                <a:ext cx="144685" cy="144660"/>
              </a:xfrm>
              <a:custGeom>
                <a:avLst/>
                <a:gdLst>
                  <a:gd name="connsiteX0" fmla="*/ 72309 w 144685"/>
                  <a:gd name="connsiteY0" fmla="*/ 144660 h 144660"/>
                  <a:gd name="connsiteX1" fmla="*/ 22624 w 144685"/>
                  <a:gd name="connsiteY1" fmla="*/ 124907 h 144660"/>
                  <a:gd name="connsiteX2" fmla="*/ 24 w 144685"/>
                  <a:gd name="connsiteY2" fmla="*/ 74374 h 144660"/>
                  <a:gd name="connsiteX3" fmla="*/ 19777 w 144685"/>
                  <a:gd name="connsiteY3" fmla="*/ 22629 h 144660"/>
                  <a:gd name="connsiteX4" fmla="*/ 122055 w 144685"/>
                  <a:gd name="connsiteY4" fmla="*/ 19781 h 144660"/>
                  <a:gd name="connsiteX5" fmla="*/ 144656 w 144685"/>
                  <a:gd name="connsiteY5" fmla="*/ 70314 h 144660"/>
                  <a:gd name="connsiteX6" fmla="*/ 124903 w 144685"/>
                  <a:gd name="connsiteY6" fmla="*/ 122060 h 144660"/>
                  <a:gd name="connsiteX7" fmla="*/ 124903 w 144685"/>
                  <a:gd name="connsiteY7" fmla="*/ 122060 h 144660"/>
                  <a:gd name="connsiteX8" fmla="*/ 72309 w 144685"/>
                  <a:gd name="connsiteY8" fmla="*/ 144660 h 144660"/>
                  <a:gd name="connsiteX9" fmla="*/ 72309 w 144685"/>
                  <a:gd name="connsiteY9" fmla="*/ 5360 h 144660"/>
                  <a:gd name="connsiteX10" fmla="*/ 23594 w 144685"/>
                  <a:gd name="connsiteY10" fmla="*/ 26325 h 144660"/>
                  <a:gd name="connsiteX11" fmla="*/ 5295 w 144685"/>
                  <a:gd name="connsiteY11" fmla="*/ 74253 h 144660"/>
                  <a:gd name="connsiteX12" fmla="*/ 26260 w 144685"/>
                  <a:gd name="connsiteY12" fmla="*/ 121090 h 144660"/>
                  <a:gd name="connsiteX13" fmla="*/ 121025 w 144685"/>
                  <a:gd name="connsiteY13" fmla="*/ 118424 h 144660"/>
                  <a:gd name="connsiteX14" fmla="*/ 121025 w 144685"/>
                  <a:gd name="connsiteY14" fmla="*/ 118424 h 144660"/>
                  <a:gd name="connsiteX15" fmla="*/ 139324 w 144685"/>
                  <a:gd name="connsiteY15" fmla="*/ 70496 h 144660"/>
                  <a:gd name="connsiteX16" fmla="*/ 118359 w 144685"/>
                  <a:gd name="connsiteY16" fmla="*/ 23659 h 144660"/>
                  <a:gd name="connsiteX17" fmla="*/ 72309 w 144685"/>
                  <a:gd name="connsiteY17" fmla="*/ 5360 h 14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4685" h="144660">
                    <a:moveTo>
                      <a:pt x="72309" y="144660"/>
                    </a:moveTo>
                    <a:cubicBezTo>
                      <a:pt x="54435" y="144660"/>
                      <a:pt x="36561" y="138116"/>
                      <a:pt x="22624" y="124907"/>
                    </a:cubicBezTo>
                    <a:cubicBezTo>
                      <a:pt x="8567" y="111638"/>
                      <a:pt x="508" y="93703"/>
                      <a:pt x="24" y="74374"/>
                    </a:cubicBezTo>
                    <a:cubicBezTo>
                      <a:pt x="-461" y="55045"/>
                      <a:pt x="6507" y="36686"/>
                      <a:pt x="19777" y="22629"/>
                    </a:cubicBezTo>
                    <a:cubicBezTo>
                      <a:pt x="47164" y="-6395"/>
                      <a:pt x="93092" y="-7667"/>
                      <a:pt x="122055" y="19781"/>
                    </a:cubicBezTo>
                    <a:cubicBezTo>
                      <a:pt x="136112" y="33051"/>
                      <a:pt x="144111" y="50986"/>
                      <a:pt x="144656" y="70314"/>
                    </a:cubicBezTo>
                    <a:cubicBezTo>
                      <a:pt x="145201" y="89643"/>
                      <a:pt x="138172" y="108002"/>
                      <a:pt x="124903" y="122060"/>
                    </a:cubicBezTo>
                    <a:lnTo>
                      <a:pt x="124903" y="122060"/>
                    </a:lnTo>
                    <a:cubicBezTo>
                      <a:pt x="110664" y="137086"/>
                      <a:pt x="91517" y="144660"/>
                      <a:pt x="72309" y="144660"/>
                    </a:cubicBezTo>
                    <a:close/>
                    <a:moveTo>
                      <a:pt x="72309" y="5360"/>
                    </a:moveTo>
                    <a:cubicBezTo>
                      <a:pt x="54496" y="5360"/>
                      <a:pt x="36742" y="12389"/>
                      <a:pt x="23594" y="26325"/>
                    </a:cubicBezTo>
                    <a:cubicBezTo>
                      <a:pt x="11294" y="39352"/>
                      <a:pt x="4811" y="56378"/>
                      <a:pt x="5295" y="74253"/>
                    </a:cubicBezTo>
                    <a:cubicBezTo>
                      <a:pt x="5780" y="92127"/>
                      <a:pt x="13232" y="108790"/>
                      <a:pt x="26260" y="121090"/>
                    </a:cubicBezTo>
                    <a:cubicBezTo>
                      <a:pt x="53102" y="146478"/>
                      <a:pt x="95637" y="145266"/>
                      <a:pt x="121025" y="118424"/>
                    </a:cubicBezTo>
                    <a:lnTo>
                      <a:pt x="121025" y="118424"/>
                    </a:lnTo>
                    <a:cubicBezTo>
                      <a:pt x="133325" y="105397"/>
                      <a:pt x="139808" y="88371"/>
                      <a:pt x="139324" y="70496"/>
                    </a:cubicBezTo>
                    <a:cubicBezTo>
                      <a:pt x="138839" y="52622"/>
                      <a:pt x="131386" y="35959"/>
                      <a:pt x="118359" y="23659"/>
                    </a:cubicBezTo>
                    <a:cubicBezTo>
                      <a:pt x="105453" y="11419"/>
                      <a:pt x="88851" y="5360"/>
                      <a:pt x="72309" y="536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1" name="Graphic 174">
              <a:extLst>
                <a:ext uri="{FF2B5EF4-FFF2-40B4-BE49-F238E27FC236}">
                  <a16:creationId xmlns:a16="http://schemas.microsoft.com/office/drawing/2014/main" id="{47162DAA-9622-4B0B-F7C8-DDDB20E136DE}"/>
                </a:ext>
              </a:extLst>
            </p:cNvPr>
            <p:cNvGrpSpPr/>
            <p:nvPr/>
          </p:nvGrpSpPr>
          <p:grpSpPr>
            <a:xfrm>
              <a:off x="9246147" y="2448312"/>
              <a:ext cx="677312" cy="677317"/>
              <a:chOff x="9246147" y="2448312"/>
              <a:chExt cx="677312" cy="677317"/>
            </a:xfrm>
          </p:grpSpPr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F3BF486-0CCE-1667-A529-24D52A682F49}"/>
                  </a:ext>
                </a:extLst>
              </p:cNvPr>
              <p:cNvSpPr/>
              <p:nvPr/>
            </p:nvSpPr>
            <p:spPr>
              <a:xfrm>
                <a:off x="9248762" y="2451003"/>
                <a:ext cx="671960" cy="671960"/>
              </a:xfrm>
              <a:custGeom>
                <a:avLst/>
                <a:gdLst>
                  <a:gd name="connsiteX0" fmla="*/ 671961 w 671960"/>
                  <a:gd name="connsiteY0" fmla="*/ 335980 h 671960"/>
                  <a:gd name="connsiteX1" fmla="*/ 335981 w 671960"/>
                  <a:gd name="connsiteY1" fmla="*/ 671961 h 671960"/>
                  <a:gd name="connsiteX2" fmla="*/ 0 w 671960"/>
                  <a:gd name="connsiteY2" fmla="*/ 335980 h 671960"/>
                  <a:gd name="connsiteX3" fmla="*/ 335981 w 671960"/>
                  <a:gd name="connsiteY3" fmla="*/ 0 h 671960"/>
                  <a:gd name="connsiteX4" fmla="*/ 671961 w 671960"/>
                  <a:gd name="connsiteY4" fmla="*/ 335980 h 6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960" h="671960">
                    <a:moveTo>
                      <a:pt x="671961" y="335980"/>
                    </a:moveTo>
                    <a:cubicBezTo>
                      <a:pt x="671961" y="521537"/>
                      <a:pt x="521537" y="671961"/>
                      <a:pt x="335981" y="671961"/>
                    </a:cubicBezTo>
                    <a:cubicBezTo>
                      <a:pt x="150424" y="671961"/>
                      <a:pt x="0" y="521537"/>
                      <a:pt x="0" y="335980"/>
                    </a:cubicBezTo>
                    <a:cubicBezTo>
                      <a:pt x="0" y="150424"/>
                      <a:pt x="150424" y="0"/>
                      <a:pt x="335981" y="0"/>
                    </a:cubicBezTo>
                    <a:cubicBezTo>
                      <a:pt x="521537" y="0"/>
                      <a:pt x="671961" y="150424"/>
                      <a:pt x="671961" y="3359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583F2E3-A5C8-1DD7-739C-4107FD6A3A8A}"/>
                  </a:ext>
                </a:extLst>
              </p:cNvPr>
              <p:cNvSpPr/>
              <p:nvPr/>
            </p:nvSpPr>
            <p:spPr>
              <a:xfrm>
                <a:off x="9246147" y="2448312"/>
                <a:ext cx="677312" cy="677317"/>
              </a:xfrm>
              <a:custGeom>
                <a:avLst/>
                <a:gdLst>
                  <a:gd name="connsiteX0" fmla="*/ 338232 w 677312"/>
                  <a:gd name="connsiteY0" fmla="*/ 677318 h 677317"/>
                  <a:gd name="connsiteX1" fmla="*/ 111499 w 677312"/>
                  <a:gd name="connsiteY1" fmla="*/ 589823 h 677317"/>
                  <a:gd name="connsiteX2" fmla="*/ 434 w 677312"/>
                  <a:gd name="connsiteY2" fmla="*/ 355637 h 677317"/>
                  <a:gd name="connsiteX3" fmla="*/ 321691 w 677312"/>
                  <a:gd name="connsiteY3" fmla="*/ 449 h 677317"/>
                  <a:gd name="connsiteX4" fmla="*/ 565815 w 677312"/>
                  <a:gd name="connsiteY4" fmla="*/ 87519 h 677317"/>
                  <a:gd name="connsiteX5" fmla="*/ 676879 w 677312"/>
                  <a:gd name="connsiteY5" fmla="*/ 321705 h 677317"/>
                  <a:gd name="connsiteX6" fmla="*/ 355622 w 677312"/>
                  <a:gd name="connsiteY6" fmla="*/ 676893 h 677317"/>
                  <a:gd name="connsiteX7" fmla="*/ 338232 w 677312"/>
                  <a:gd name="connsiteY7" fmla="*/ 677318 h 677317"/>
                  <a:gd name="connsiteX8" fmla="*/ 339020 w 677312"/>
                  <a:gd name="connsiteY8" fmla="*/ 5357 h 677317"/>
                  <a:gd name="connsiteX9" fmla="*/ 321933 w 677312"/>
                  <a:gd name="connsiteY9" fmla="*/ 5781 h 677317"/>
                  <a:gd name="connsiteX10" fmla="*/ 5766 w 677312"/>
                  <a:gd name="connsiteY10" fmla="*/ 355394 h 677317"/>
                  <a:gd name="connsiteX11" fmla="*/ 115074 w 677312"/>
                  <a:gd name="connsiteY11" fmla="*/ 585885 h 677317"/>
                  <a:gd name="connsiteX12" fmla="*/ 355319 w 677312"/>
                  <a:gd name="connsiteY12" fmla="*/ 671561 h 677317"/>
                  <a:gd name="connsiteX13" fmla="*/ 671486 w 677312"/>
                  <a:gd name="connsiteY13" fmla="*/ 321948 h 677317"/>
                  <a:gd name="connsiteX14" fmla="*/ 562179 w 677312"/>
                  <a:gd name="connsiteY14" fmla="*/ 91457 h 677317"/>
                  <a:gd name="connsiteX15" fmla="*/ 339020 w 677312"/>
                  <a:gd name="connsiteY15" fmla="*/ 5357 h 6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312" h="677317">
                    <a:moveTo>
                      <a:pt x="338232" y="677318"/>
                    </a:moveTo>
                    <a:cubicBezTo>
                      <a:pt x="254192" y="677318"/>
                      <a:pt x="174272" y="646598"/>
                      <a:pt x="111499" y="589823"/>
                    </a:cubicBezTo>
                    <a:cubicBezTo>
                      <a:pt x="44424" y="529171"/>
                      <a:pt x="4978" y="445979"/>
                      <a:pt x="434" y="355637"/>
                    </a:cubicBezTo>
                    <a:cubicBezTo>
                      <a:pt x="-8957" y="169136"/>
                      <a:pt x="135190" y="9780"/>
                      <a:pt x="321691" y="449"/>
                    </a:cubicBezTo>
                    <a:cubicBezTo>
                      <a:pt x="412033" y="-4156"/>
                      <a:pt x="498739" y="26806"/>
                      <a:pt x="565815" y="87519"/>
                    </a:cubicBezTo>
                    <a:cubicBezTo>
                      <a:pt x="632889" y="148171"/>
                      <a:pt x="672334" y="231363"/>
                      <a:pt x="676879" y="321705"/>
                    </a:cubicBezTo>
                    <a:cubicBezTo>
                      <a:pt x="686271" y="508206"/>
                      <a:pt x="542123" y="667562"/>
                      <a:pt x="355622" y="676893"/>
                    </a:cubicBezTo>
                    <a:cubicBezTo>
                      <a:pt x="349805" y="677196"/>
                      <a:pt x="343989" y="677318"/>
                      <a:pt x="338232" y="677318"/>
                    </a:cubicBezTo>
                    <a:close/>
                    <a:moveTo>
                      <a:pt x="339020" y="5357"/>
                    </a:moveTo>
                    <a:cubicBezTo>
                      <a:pt x="333325" y="5357"/>
                      <a:pt x="327629" y="5478"/>
                      <a:pt x="321933" y="5781"/>
                    </a:cubicBezTo>
                    <a:cubicBezTo>
                      <a:pt x="138401" y="14991"/>
                      <a:pt x="-3444" y="171802"/>
                      <a:pt x="5766" y="355394"/>
                    </a:cubicBezTo>
                    <a:cubicBezTo>
                      <a:pt x="10250" y="444282"/>
                      <a:pt x="49029" y="526142"/>
                      <a:pt x="115074" y="585885"/>
                    </a:cubicBezTo>
                    <a:cubicBezTo>
                      <a:pt x="181119" y="645628"/>
                      <a:pt x="266492" y="675985"/>
                      <a:pt x="355319" y="671561"/>
                    </a:cubicBezTo>
                    <a:cubicBezTo>
                      <a:pt x="538851" y="662351"/>
                      <a:pt x="680696" y="505540"/>
                      <a:pt x="671486" y="321948"/>
                    </a:cubicBezTo>
                    <a:cubicBezTo>
                      <a:pt x="667002" y="233060"/>
                      <a:pt x="628224" y="151201"/>
                      <a:pt x="562179" y="91457"/>
                    </a:cubicBezTo>
                    <a:cubicBezTo>
                      <a:pt x="500375" y="35592"/>
                      <a:pt x="421728" y="5357"/>
                      <a:pt x="339020" y="5357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24F5F07-CDBC-930E-A3CF-0A6187B94E6F}"/>
                </a:ext>
              </a:extLst>
            </p:cNvPr>
            <p:cNvSpPr/>
            <p:nvPr/>
          </p:nvSpPr>
          <p:spPr>
            <a:xfrm>
              <a:off x="9572807" y="2805161"/>
              <a:ext cx="34449" cy="96886"/>
            </a:xfrm>
            <a:custGeom>
              <a:avLst/>
              <a:gdLst>
                <a:gd name="connsiteX0" fmla="*/ 9089 w 34449"/>
                <a:gd name="connsiteY0" fmla="*/ 96886 h 96886"/>
                <a:gd name="connsiteX1" fmla="*/ 0 w 34449"/>
                <a:gd name="connsiteY1" fmla="*/ 95795 h 96886"/>
                <a:gd name="connsiteX2" fmla="*/ 3514 w 34449"/>
                <a:gd name="connsiteY2" fmla="*/ 80163 h 96886"/>
                <a:gd name="connsiteX3" fmla="*/ 15390 w 34449"/>
                <a:gd name="connsiteY3" fmla="*/ 78527 h 96886"/>
                <a:gd name="connsiteX4" fmla="*/ 3696 w 34449"/>
                <a:gd name="connsiteY4" fmla="*/ 6180 h 96886"/>
                <a:gd name="connsiteX5" fmla="*/ 18480 w 34449"/>
                <a:gd name="connsiteY5" fmla="*/ 0 h 96886"/>
                <a:gd name="connsiteX6" fmla="*/ 27690 w 34449"/>
                <a:gd name="connsiteY6" fmla="*/ 88827 h 96886"/>
                <a:gd name="connsiteX7" fmla="*/ 9089 w 34449"/>
                <a:gd name="connsiteY7" fmla="*/ 96886 h 9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449" h="96886">
                  <a:moveTo>
                    <a:pt x="9089" y="96886"/>
                  </a:moveTo>
                  <a:cubicBezTo>
                    <a:pt x="6362" y="96886"/>
                    <a:pt x="3393" y="96583"/>
                    <a:pt x="0" y="95795"/>
                  </a:cubicBezTo>
                  <a:lnTo>
                    <a:pt x="3514" y="80163"/>
                  </a:lnTo>
                  <a:cubicBezTo>
                    <a:pt x="12421" y="82162"/>
                    <a:pt x="14663" y="79436"/>
                    <a:pt x="15390" y="78527"/>
                  </a:cubicBezTo>
                  <a:cubicBezTo>
                    <a:pt x="23873" y="68469"/>
                    <a:pt x="13391" y="29387"/>
                    <a:pt x="3696" y="6180"/>
                  </a:cubicBezTo>
                  <a:lnTo>
                    <a:pt x="18480" y="0"/>
                  </a:lnTo>
                  <a:cubicBezTo>
                    <a:pt x="23146" y="11088"/>
                    <a:pt x="45444" y="67620"/>
                    <a:pt x="27690" y="88827"/>
                  </a:cubicBezTo>
                  <a:cubicBezTo>
                    <a:pt x="24357" y="92766"/>
                    <a:pt x="18662" y="96886"/>
                    <a:pt x="9089" y="96886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43E4CD4-D688-FDB6-2260-7B35BA2DC644}"/>
                </a:ext>
              </a:extLst>
            </p:cNvPr>
            <p:cNvSpPr/>
            <p:nvPr/>
          </p:nvSpPr>
          <p:spPr>
            <a:xfrm>
              <a:off x="9496158" y="2958882"/>
              <a:ext cx="201769" cy="83724"/>
            </a:xfrm>
            <a:custGeom>
              <a:avLst/>
              <a:gdLst>
                <a:gd name="connsiteX0" fmla="*/ 201770 w 201769"/>
                <a:gd name="connsiteY0" fmla="*/ 0 h 83724"/>
                <a:gd name="connsiteX1" fmla="*/ 0 w 201769"/>
                <a:gd name="connsiteY1" fmla="*/ 9392 h 83724"/>
                <a:gd name="connsiteX2" fmla="*/ 112882 w 201769"/>
                <a:gd name="connsiteY2" fmla="*/ 83616 h 83724"/>
                <a:gd name="connsiteX3" fmla="*/ 201709 w 201769"/>
                <a:gd name="connsiteY3" fmla="*/ 0 h 8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769" h="83724">
                  <a:moveTo>
                    <a:pt x="201770" y="0"/>
                  </a:moveTo>
                  <a:cubicBezTo>
                    <a:pt x="201770" y="0"/>
                    <a:pt x="112094" y="42838"/>
                    <a:pt x="0" y="9392"/>
                  </a:cubicBezTo>
                  <a:cubicBezTo>
                    <a:pt x="0" y="9392"/>
                    <a:pt x="31205" y="87010"/>
                    <a:pt x="112882" y="83616"/>
                  </a:cubicBezTo>
                  <a:cubicBezTo>
                    <a:pt x="112882" y="83616"/>
                    <a:pt x="176685" y="77133"/>
                    <a:pt x="201709" y="0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5E64AC2-A255-8266-AD51-5597A61C7F9A}"/>
                </a:ext>
              </a:extLst>
            </p:cNvPr>
            <p:cNvSpPr/>
            <p:nvPr/>
          </p:nvSpPr>
          <p:spPr>
            <a:xfrm>
              <a:off x="9447623" y="2354155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6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3 w 153282"/>
                <a:gd name="connsiteY5" fmla="*/ 71097 h 206711"/>
                <a:gd name="connsiteX6" fmla="*/ 53928 w 153282"/>
                <a:gd name="connsiteY6" fmla="*/ 120358 h 206711"/>
                <a:gd name="connsiteX7" fmla="*/ 29448 w 153282"/>
                <a:gd name="connsiteY7" fmla="*/ 98423 h 206711"/>
                <a:gd name="connsiteX8" fmla="*/ 30297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5 w 153282"/>
                <a:gd name="connsiteY11" fmla="*/ 137747 h 206711"/>
                <a:gd name="connsiteX12" fmla="*/ 54109 w 153282"/>
                <a:gd name="connsiteY12" fmla="*/ 138232 h 206711"/>
                <a:gd name="connsiteX13" fmla="*/ 64894 w 153282"/>
                <a:gd name="connsiteY13" fmla="*/ 172951 h 206711"/>
                <a:gd name="connsiteX14" fmla="*/ 145603 w 153282"/>
                <a:gd name="connsiteY14" fmla="*/ 205974 h 206711"/>
                <a:gd name="connsiteX15" fmla="*/ 145603 w 153282"/>
                <a:gd name="connsiteY15" fmla="*/ 189917 h 206711"/>
                <a:gd name="connsiteX16" fmla="*/ 73317 w 153282"/>
                <a:gd name="connsiteY16" fmla="*/ 107330 h 206711"/>
                <a:gd name="connsiteX17" fmla="*/ 83738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3 w 153282"/>
                <a:gd name="connsiteY21" fmla="*/ 125084 h 206711"/>
                <a:gd name="connsiteX22" fmla="*/ 69803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50" y="191977"/>
                    <a:pt x="102825" y="191492"/>
                    <a:pt x="87616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3" y="141989"/>
                    <a:pt x="92948" y="137323"/>
                    <a:pt x="102037" y="127871"/>
                  </a:cubicBezTo>
                  <a:cubicBezTo>
                    <a:pt x="113731" y="115631"/>
                    <a:pt x="125425" y="97696"/>
                    <a:pt x="118882" y="80246"/>
                  </a:cubicBezTo>
                  <a:cubicBezTo>
                    <a:pt x="112337" y="62856"/>
                    <a:pt x="92827" y="60796"/>
                    <a:pt x="79133" y="71097"/>
                  </a:cubicBezTo>
                  <a:cubicBezTo>
                    <a:pt x="64349" y="82246"/>
                    <a:pt x="55866" y="102301"/>
                    <a:pt x="53928" y="120358"/>
                  </a:cubicBezTo>
                  <a:cubicBezTo>
                    <a:pt x="44293" y="114965"/>
                    <a:pt x="35811" y="107452"/>
                    <a:pt x="29448" y="98423"/>
                  </a:cubicBezTo>
                  <a:cubicBezTo>
                    <a:pt x="11028" y="72127"/>
                    <a:pt x="11998" y="37711"/>
                    <a:pt x="30297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6" y="74369"/>
                    <a:pt x="14482" y="104846"/>
                  </a:cubicBezTo>
                  <a:cubicBezTo>
                    <a:pt x="23874" y="119025"/>
                    <a:pt x="37083" y="130840"/>
                    <a:pt x="52715" y="137747"/>
                  </a:cubicBezTo>
                  <a:cubicBezTo>
                    <a:pt x="53201" y="137929"/>
                    <a:pt x="53624" y="138050"/>
                    <a:pt x="54109" y="138232"/>
                  </a:cubicBezTo>
                  <a:cubicBezTo>
                    <a:pt x="55503" y="150411"/>
                    <a:pt x="59320" y="162651"/>
                    <a:pt x="64894" y="172951"/>
                  </a:cubicBezTo>
                  <a:cubicBezTo>
                    <a:pt x="81073" y="202580"/>
                    <a:pt x="114459" y="209185"/>
                    <a:pt x="145603" y="205974"/>
                  </a:cubicBezTo>
                  <a:cubicBezTo>
                    <a:pt x="155782" y="204944"/>
                    <a:pt x="155903" y="188887"/>
                    <a:pt x="145603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8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39" y="82427"/>
                    <a:pt x="105370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5" y="118116"/>
                    <a:pt x="84950" y="122721"/>
                    <a:pt x="79133" y="125084"/>
                  </a:cubicBezTo>
                  <a:cubicBezTo>
                    <a:pt x="76104" y="126296"/>
                    <a:pt x="72953" y="126538"/>
                    <a:pt x="69803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ED03826-231E-5477-DEF4-7772EEC62284}"/>
                </a:ext>
              </a:extLst>
            </p:cNvPr>
            <p:cNvSpPr/>
            <p:nvPr/>
          </p:nvSpPr>
          <p:spPr>
            <a:xfrm>
              <a:off x="9456954" y="2341733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7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4 w 153282"/>
                <a:gd name="connsiteY5" fmla="*/ 71097 h 206711"/>
                <a:gd name="connsiteX6" fmla="*/ 53927 w 153282"/>
                <a:gd name="connsiteY6" fmla="*/ 120358 h 206711"/>
                <a:gd name="connsiteX7" fmla="*/ 29449 w 153282"/>
                <a:gd name="connsiteY7" fmla="*/ 98423 h 206711"/>
                <a:gd name="connsiteX8" fmla="*/ 30296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6 w 153282"/>
                <a:gd name="connsiteY11" fmla="*/ 137747 h 206711"/>
                <a:gd name="connsiteX12" fmla="*/ 54109 w 153282"/>
                <a:gd name="connsiteY12" fmla="*/ 138232 h 206711"/>
                <a:gd name="connsiteX13" fmla="*/ 64895 w 153282"/>
                <a:gd name="connsiteY13" fmla="*/ 172951 h 206711"/>
                <a:gd name="connsiteX14" fmla="*/ 145602 w 153282"/>
                <a:gd name="connsiteY14" fmla="*/ 205974 h 206711"/>
                <a:gd name="connsiteX15" fmla="*/ 145602 w 153282"/>
                <a:gd name="connsiteY15" fmla="*/ 189917 h 206711"/>
                <a:gd name="connsiteX16" fmla="*/ 73317 w 153282"/>
                <a:gd name="connsiteY16" fmla="*/ 107330 h 206711"/>
                <a:gd name="connsiteX17" fmla="*/ 83739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4 w 153282"/>
                <a:gd name="connsiteY21" fmla="*/ 125084 h 206711"/>
                <a:gd name="connsiteX22" fmla="*/ 69802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49" y="191977"/>
                    <a:pt x="102825" y="191492"/>
                    <a:pt x="87617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4" y="141989"/>
                    <a:pt x="92949" y="137323"/>
                    <a:pt x="102037" y="127871"/>
                  </a:cubicBezTo>
                  <a:cubicBezTo>
                    <a:pt x="113731" y="115631"/>
                    <a:pt x="125426" y="97696"/>
                    <a:pt x="118882" y="80246"/>
                  </a:cubicBezTo>
                  <a:cubicBezTo>
                    <a:pt x="112338" y="62856"/>
                    <a:pt x="92827" y="60796"/>
                    <a:pt x="79134" y="71097"/>
                  </a:cubicBezTo>
                  <a:cubicBezTo>
                    <a:pt x="64350" y="82246"/>
                    <a:pt x="55867" y="102301"/>
                    <a:pt x="53927" y="120358"/>
                  </a:cubicBezTo>
                  <a:cubicBezTo>
                    <a:pt x="44293" y="114965"/>
                    <a:pt x="35810" y="107452"/>
                    <a:pt x="29449" y="98423"/>
                  </a:cubicBezTo>
                  <a:cubicBezTo>
                    <a:pt x="11029" y="72127"/>
                    <a:pt x="11998" y="37711"/>
                    <a:pt x="30296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5" y="74369"/>
                    <a:pt x="14482" y="104846"/>
                  </a:cubicBezTo>
                  <a:cubicBezTo>
                    <a:pt x="23874" y="119025"/>
                    <a:pt x="37083" y="130840"/>
                    <a:pt x="52716" y="137747"/>
                  </a:cubicBezTo>
                  <a:cubicBezTo>
                    <a:pt x="53200" y="137929"/>
                    <a:pt x="53625" y="138050"/>
                    <a:pt x="54109" y="138232"/>
                  </a:cubicBezTo>
                  <a:cubicBezTo>
                    <a:pt x="55503" y="150411"/>
                    <a:pt x="59320" y="162651"/>
                    <a:pt x="64895" y="172951"/>
                  </a:cubicBezTo>
                  <a:cubicBezTo>
                    <a:pt x="81072" y="202580"/>
                    <a:pt x="114458" y="209185"/>
                    <a:pt x="145602" y="205974"/>
                  </a:cubicBezTo>
                  <a:cubicBezTo>
                    <a:pt x="155782" y="204944"/>
                    <a:pt x="155903" y="188887"/>
                    <a:pt x="145602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9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40" y="82427"/>
                    <a:pt x="105369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6" y="118116"/>
                    <a:pt x="84950" y="122721"/>
                    <a:pt x="79134" y="125084"/>
                  </a:cubicBezTo>
                  <a:cubicBezTo>
                    <a:pt x="76104" y="126296"/>
                    <a:pt x="72953" y="126538"/>
                    <a:pt x="69802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A6C4F8F-2BBA-9539-0B29-A5CA5E64E638}"/>
                </a:ext>
              </a:extLst>
            </p:cNvPr>
            <p:cNvSpPr/>
            <p:nvPr/>
          </p:nvSpPr>
          <p:spPr>
            <a:xfrm rot="-1883401">
              <a:off x="9369416" y="2672850"/>
              <a:ext cx="116335" cy="16056"/>
            </a:xfrm>
            <a:custGeom>
              <a:avLst/>
              <a:gdLst>
                <a:gd name="connsiteX0" fmla="*/ 0 w 116335"/>
                <a:gd name="connsiteY0" fmla="*/ 0 h 16056"/>
                <a:gd name="connsiteX1" fmla="*/ 116335 w 116335"/>
                <a:gd name="connsiteY1" fmla="*/ 0 h 16056"/>
                <a:gd name="connsiteX2" fmla="*/ 116335 w 116335"/>
                <a:gd name="connsiteY2" fmla="*/ 16057 h 16056"/>
                <a:gd name="connsiteX3" fmla="*/ 0 w 116335"/>
                <a:gd name="connsiteY3" fmla="*/ 16057 h 1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35" h="16056">
                  <a:moveTo>
                    <a:pt x="0" y="0"/>
                  </a:moveTo>
                  <a:lnTo>
                    <a:pt x="116335" y="0"/>
                  </a:lnTo>
                  <a:lnTo>
                    <a:pt x="116335" y="16057"/>
                  </a:lnTo>
                  <a:lnTo>
                    <a:pt x="0" y="16057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91B96CB-B9FD-4E22-D67D-62771099C61E}"/>
                </a:ext>
              </a:extLst>
            </p:cNvPr>
            <p:cNvSpPr/>
            <p:nvPr/>
          </p:nvSpPr>
          <p:spPr>
            <a:xfrm rot="-3517798">
              <a:off x="9712276" y="2609379"/>
              <a:ext cx="16056" cy="116396"/>
            </a:xfrm>
            <a:custGeom>
              <a:avLst/>
              <a:gdLst>
                <a:gd name="connsiteX0" fmla="*/ 0 w 16056"/>
                <a:gd name="connsiteY0" fmla="*/ 0 h 116396"/>
                <a:gd name="connsiteX1" fmla="*/ 16057 w 16056"/>
                <a:gd name="connsiteY1" fmla="*/ 0 h 116396"/>
                <a:gd name="connsiteX2" fmla="*/ 16057 w 16056"/>
                <a:gd name="connsiteY2" fmla="*/ 116396 h 116396"/>
                <a:gd name="connsiteX3" fmla="*/ 0 w 16056"/>
                <a:gd name="connsiteY3" fmla="*/ 116396 h 11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56" h="116396">
                  <a:moveTo>
                    <a:pt x="0" y="0"/>
                  </a:moveTo>
                  <a:lnTo>
                    <a:pt x="16057" y="0"/>
                  </a:lnTo>
                  <a:lnTo>
                    <a:pt x="16057" y="116396"/>
                  </a:lnTo>
                  <a:lnTo>
                    <a:pt x="0" y="116396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0" name="Graphic 174">
              <a:extLst>
                <a:ext uri="{FF2B5EF4-FFF2-40B4-BE49-F238E27FC236}">
                  <a16:creationId xmlns:a16="http://schemas.microsoft.com/office/drawing/2014/main" id="{EB5DEE7F-346D-A8E6-394F-F7805459A991}"/>
                </a:ext>
              </a:extLst>
            </p:cNvPr>
            <p:cNvGrpSpPr/>
            <p:nvPr/>
          </p:nvGrpSpPr>
          <p:grpSpPr>
            <a:xfrm>
              <a:off x="9379943" y="2700015"/>
              <a:ext cx="370457" cy="88771"/>
              <a:chOff x="9379943" y="2700015"/>
              <a:chExt cx="370457" cy="88771"/>
            </a:xfrm>
          </p:grpSpPr>
          <p:grpSp>
            <p:nvGrpSpPr>
              <p:cNvPr id="321" name="Graphic 174">
                <a:extLst>
                  <a:ext uri="{FF2B5EF4-FFF2-40B4-BE49-F238E27FC236}">
                    <a16:creationId xmlns:a16="http://schemas.microsoft.com/office/drawing/2014/main" id="{C6F758EC-D78B-2487-08FD-59361E824D5F}"/>
                  </a:ext>
                </a:extLst>
              </p:cNvPr>
              <p:cNvGrpSpPr/>
              <p:nvPr/>
            </p:nvGrpSpPr>
            <p:grpSpPr>
              <a:xfrm>
                <a:off x="9379943" y="2722257"/>
                <a:ext cx="146025" cy="66529"/>
                <a:chOff x="9379943" y="2722257"/>
                <a:chExt cx="146025" cy="66529"/>
              </a:xfrm>
            </p:grpSpPr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AEDDE3CC-1F13-9C54-9FBD-438ADCEB92E6}"/>
                    </a:ext>
                  </a:extLst>
                </p:cNvPr>
                <p:cNvSpPr/>
                <p:nvPr/>
              </p:nvSpPr>
              <p:spPr>
                <a:xfrm>
                  <a:off x="9380004" y="2722257"/>
                  <a:ext cx="134227" cy="66529"/>
                </a:xfrm>
                <a:custGeom>
                  <a:avLst/>
                  <a:gdLst>
                    <a:gd name="connsiteX0" fmla="*/ 129363 w 134227"/>
                    <a:gd name="connsiteY0" fmla="*/ 25463 h 66529"/>
                    <a:gd name="connsiteX1" fmla="*/ 0 w 134227"/>
                    <a:gd name="connsiteY1" fmla="*/ 54486 h 66529"/>
                    <a:gd name="connsiteX2" fmla="*/ 127121 w 134227"/>
                    <a:gd name="connsiteY2" fmla="*/ 44549 h 66529"/>
                    <a:gd name="connsiteX3" fmla="*/ 129363 w 134227"/>
                    <a:gd name="connsiteY3" fmla="*/ 25523 h 6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227" h="66529">
                      <a:moveTo>
                        <a:pt x="129363" y="25463"/>
                      </a:moveTo>
                      <a:cubicBezTo>
                        <a:pt x="96462" y="4135"/>
                        <a:pt x="24176" y="-30706"/>
                        <a:pt x="0" y="54486"/>
                      </a:cubicBezTo>
                      <a:cubicBezTo>
                        <a:pt x="0" y="54486"/>
                        <a:pt x="8846" y="87327"/>
                        <a:pt x="127121" y="44549"/>
                      </a:cubicBezTo>
                      <a:cubicBezTo>
                        <a:pt x="135422" y="41520"/>
                        <a:pt x="136816" y="30310"/>
                        <a:pt x="129363" y="255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3" name="Graphic 174">
                  <a:extLst>
                    <a:ext uri="{FF2B5EF4-FFF2-40B4-BE49-F238E27FC236}">
                      <a16:creationId xmlns:a16="http://schemas.microsoft.com/office/drawing/2014/main" id="{E6DB7859-82AE-9CE3-96F2-E455E8C7A8B1}"/>
                    </a:ext>
                  </a:extLst>
                </p:cNvPr>
                <p:cNvGrpSpPr/>
                <p:nvPr/>
              </p:nvGrpSpPr>
              <p:grpSpPr>
                <a:xfrm>
                  <a:off x="9379943" y="2722286"/>
                  <a:ext cx="146025" cy="66480"/>
                  <a:chOff x="9379943" y="2722286"/>
                  <a:chExt cx="146025" cy="66480"/>
                </a:xfrm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D04E9441-A247-12D9-81CF-7E70D0DEA719}"/>
                      </a:ext>
                    </a:extLst>
                  </p:cNvPr>
                  <p:cNvSpPr/>
                  <p:nvPr/>
                </p:nvSpPr>
                <p:spPr>
                  <a:xfrm>
                    <a:off x="9379943" y="2722286"/>
                    <a:ext cx="146025" cy="66480"/>
                  </a:xfrm>
                  <a:custGeom>
                    <a:avLst/>
                    <a:gdLst>
                      <a:gd name="connsiteX0" fmla="*/ 56835 w 146025"/>
                      <a:gd name="connsiteY0" fmla="*/ 47065 h 66480"/>
                      <a:gd name="connsiteX1" fmla="*/ 68469 w 146025"/>
                      <a:gd name="connsiteY1" fmla="*/ 13740 h 66480"/>
                      <a:gd name="connsiteX2" fmla="*/ 114215 w 146025"/>
                      <a:gd name="connsiteY2" fmla="*/ 49004 h 66480"/>
                      <a:gd name="connsiteX3" fmla="*/ 146026 w 146025"/>
                      <a:gd name="connsiteY3" fmla="*/ 37371 h 66480"/>
                      <a:gd name="connsiteX4" fmla="*/ 0 w 146025"/>
                      <a:gd name="connsiteY4" fmla="*/ 54458 h 66480"/>
                      <a:gd name="connsiteX5" fmla="*/ 67317 w 146025"/>
                      <a:gd name="connsiteY5" fmla="*/ 62213 h 66480"/>
                      <a:gd name="connsiteX6" fmla="*/ 56835 w 146025"/>
                      <a:gd name="connsiteY6" fmla="*/ 47065 h 66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6025" h="66480">
                        <a:moveTo>
                          <a:pt x="56835" y="47065"/>
                        </a:moveTo>
                        <a:cubicBezTo>
                          <a:pt x="53260" y="35008"/>
                          <a:pt x="58168" y="20950"/>
                          <a:pt x="68469" y="13740"/>
                        </a:cubicBezTo>
                        <a:cubicBezTo>
                          <a:pt x="92281" y="-2983"/>
                          <a:pt x="124273" y="21799"/>
                          <a:pt x="114215" y="49004"/>
                        </a:cubicBezTo>
                        <a:cubicBezTo>
                          <a:pt x="123970" y="45672"/>
                          <a:pt x="134514" y="41855"/>
                          <a:pt x="146026" y="37371"/>
                        </a:cubicBezTo>
                        <a:cubicBezTo>
                          <a:pt x="146026" y="37371"/>
                          <a:pt x="31689" y="-57152"/>
                          <a:pt x="0" y="54458"/>
                        </a:cubicBezTo>
                        <a:cubicBezTo>
                          <a:pt x="0" y="54458"/>
                          <a:pt x="5635" y="75180"/>
                          <a:pt x="67317" y="62213"/>
                        </a:cubicBezTo>
                        <a:cubicBezTo>
                          <a:pt x="62410" y="58336"/>
                          <a:pt x="58592" y="53064"/>
                          <a:pt x="56835" y="47065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B024B6D0-2FDC-B150-C5B6-C1E21BFB99BF}"/>
                      </a:ext>
                    </a:extLst>
                  </p:cNvPr>
                  <p:cNvSpPr/>
                  <p:nvPr/>
                </p:nvSpPr>
                <p:spPr>
                  <a:xfrm>
                    <a:off x="9435617" y="2730596"/>
                    <a:ext cx="60441" cy="53903"/>
                  </a:xfrm>
                  <a:custGeom>
                    <a:avLst/>
                    <a:gdLst>
                      <a:gd name="connsiteX0" fmla="*/ 12794 w 60441"/>
                      <a:gd name="connsiteY0" fmla="*/ 5430 h 53903"/>
                      <a:gd name="connsiteX1" fmla="*/ 1161 w 60441"/>
                      <a:gd name="connsiteY1" fmla="*/ 38755 h 53903"/>
                      <a:gd name="connsiteX2" fmla="*/ 11643 w 60441"/>
                      <a:gd name="connsiteY2" fmla="*/ 53903 h 53903"/>
                      <a:gd name="connsiteX3" fmla="*/ 58541 w 60441"/>
                      <a:gd name="connsiteY3" fmla="*/ 40694 h 53903"/>
                      <a:gd name="connsiteX4" fmla="*/ 12794 w 60441"/>
                      <a:gd name="connsiteY4" fmla="*/ 5430 h 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441" h="53903">
                        <a:moveTo>
                          <a:pt x="12794" y="5430"/>
                        </a:moveTo>
                        <a:cubicBezTo>
                          <a:pt x="2493" y="12640"/>
                          <a:pt x="-2414" y="26697"/>
                          <a:pt x="1161" y="38755"/>
                        </a:cubicBezTo>
                        <a:cubicBezTo>
                          <a:pt x="2918" y="44754"/>
                          <a:pt x="6735" y="50025"/>
                          <a:pt x="11643" y="53903"/>
                        </a:cubicBezTo>
                        <a:cubicBezTo>
                          <a:pt x="24609" y="51176"/>
                          <a:pt x="40121" y="46935"/>
                          <a:pt x="58541" y="40694"/>
                        </a:cubicBezTo>
                        <a:cubicBezTo>
                          <a:pt x="68599" y="13488"/>
                          <a:pt x="36607" y="-11294"/>
                          <a:pt x="12794" y="543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26" name="Graphic 174">
                <a:extLst>
                  <a:ext uri="{FF2B5EF4-FFF2-40B4-BE49-F238E27FC236}">
                    <a16:creationId xmlns:a16="http://schemas.microsoft.com/office/drawing/2014/main" id="{15FCD4BE-8D89-2FAF-792B-67EFE0603740}"/>
                  </a:ext>
                </a:extLst>
              </p:cNvPr>
              <p:cNvGrpSpPr/>
              <p:nvPr/>
            </p:nvGrpSpPr>
            <p:grpSpPr>
              <a:xfrm>
                <a:off x="9603830" y="2700015"/>
                <a:ext cx="146570" cy="63871"/>
                <a:chOff x="9603830" y="2700015"/>
                <a:chExt cx="146570" cy="63871"/>
              </a:xfrm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8FE8CDA4-9838-C7AE-C98F-936632EB0115}"/>
                    </a:ext>
                  </a:extLst>
                </p:cNvPr>
                <p:cNvSpPr/>
                <p:nvPr/>
              </p:nvSpPr>
              <p:spPr>
                <a:xfrm>
                  <a:off x="9614591" y="2700089"/>
                  <a:ext cx="135808" cy="63797"/>
                </a:xfrm>
                <a:custGeom>
                  <a:avLst/>
                  <a:gdLst>
                    <a:gd name="connsiteX0" fmla="*/ 3295 w 135808"/>
                    <a:gd name="connsiteY0" fmla="*/ 39451 h 63797"/>
                    <a:gd name="connsiteX1" fmla="*/ 135809 w 135808"/>
                    <a:gd name="connsiteY1" fmla="*/ 43328 h 63797"/>
                    <a:gd name="connsiteX2" fmla="*/ 9112 w 135808"/>
                    <a:gd name="connsiteY2" fmla="*/ 57749 h 63797"/>
                    <a:gd name="connsiteX3" fmla="*/ 3295 w 135808"/>
                    <a:gd name="connsiteY3" fmla="*/ 39451 h 63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808" h="63797">
                      <a:moveTo>
                        <a:pt x="3295" y="39451"/>
                      </a:moveTo>
                      <a:cubicBezTo>
                        <a:pt x="31531" y="12305"/>
                        <a:pt x="95879" y="-35683"/>
                        <a:pt x="135809" y="43328"/>
                      </a:cubicBezTo>
                      <a:cubicBezTo>
                        <a:pt x="135809" y="43328"/>
                        <a:pt x="133385" y="77260"/>
                        <a:pt x="9112" y="57749"/>
                      </a:cubicBezTo>
                      <a:cubicBezTo>
                        <a:pt x="387" y="56356"/>
                        <a:pt x="-3128" y="45631"/>
                        <a:pt x="3295" y="394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8" name="Graphic 174">
                  <a:extLst>
                    <a:ext uri="{FF2B5EF4-FFF2-40B4-BE49-F238E27FC236}">
                      <a16:creationId xmlns:a16="http://schemas.microsoft.com/office/drawing/2014/main" id="{BDC3EAD7-5C6C-87F5-84BE-EC2CC29E4CF2}"/>
                    </a:ext>
                  </a:extLst>
                </p:cNvPr>
                <p:cNvGrpSpPr/>
                <p:nvPr/>
              </p:nvGrpSpPr>
              <p:grpSpPr>
                <a:xfrm>
                  <a:off x="9603830" y="2700015"/>
                  <a:ext cx="146570" cy="63784"/>
                  <a:chOff x="9603830" y="2700015"/>
                  <a:chExt cx="146570" cy="63784"/>
                </a:xfrm>
              </p:grpSpPr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154C6573-4618-4634-107A-4119DDE7F463}"/>
                      </a:ext>
                    </a:extLst>
                  </p:cNvPr>
                  <p:cNvSpPr/>
                  <p:nvPr/>
                </p:nvSpPr>
                <p:spPr>
                  <a:xfrm>
                    <a:off x="9603830" y="2700015"/>
                    <a:ext cx="146570" cy="63700"/>
                  </a:xfrm>
                  <a:custGeom>
                    <a:avLst/>
                    <a:gdLst>
                      <a:gd name="connsiteX0" fmla="*/ 0 w 146570"/>
                      <a:gd name="connsiteY0" fmla="*/ 54370 h 63700"/>
                      <a:gd name="connsiteX1" fmla="*/ 79677 w 146570"/>
                      <a:gd name="connsiteY1" fmla="*/ 63701 h 63700"/>
                      <a:gd name="connsiteX2" fmla="*/ 75618 w 146570"/>
                      <a:gd name="connsiteY2" fmla="*/ 58732 h 63700"/>
                      <a:gd name="connsiteX3" fmla="*/ 113669 w 146570"/>
                      <a:gd name="connsiteY3" fmla="*/ 15167 h 63700"/>
                      <a:gd name="connsiteX4" fmla="*/ 131423 w 146570"/>
                      <a:gd name="connsiteY4" fmla="*/ 45644 h 63700"/>
                      <a:gd name="connsiteX5" fmla="*/ 126697 w 146570"/>
                      <a:gd name="connsiteY5" fmla="*/ 58914 h 63700"/>
                      <a:gd name="connsiteX6" fmla="*/ 146571 w 146570"/>
                      <a:gd name="connsiteY6" fmla="*/ 43342 h 63700"/>
                      <a:gd name="connsiteX7" fmla="*/ 0 w 146570"/>
                      <a:gd name="connsiteY7" fmla="*/ 54309 h 63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570" h="63700">
                        <a:moveTo>
                          <a:pt x="0" y="54370"/>
                        </a:moveTo>
                        <a:cubicBezTo>
                          <a:pt x="33749" y="60550"/>
                          <a:pt x="59683" y="63216"/>
                          <a:pt x="79677" y="63701"/>
                        </a:cubicBezTo>
                        <a:cubicBezTo>
                          <a:pt x="78163" y="62186"/>
                          <a:pt x="76769" y="60550"/>
                          <a:pt x="75618" y="58732"/>
                        </a:cubicBezTo>
                        <a:cubicBezTo>
                          <a:pt x="60167" y="33890"/>
                          <a:pt x="87009" y="3170"/>
                          <a:pt x="113669" y="15167"/>
                        </a:cubicBezTo>
                        <a:cubicBezTo>
                          <a:pt x="125121" y="20317"/>
                          <a:pt x="132634" y="33162"/>
                          <a:pt x="131423" y="45644"/>
                        </a:cubicBezTo>
                        <a:cubicBezTo>
                          <a:pt x="130999" y="50370"/>
                          <a:pt x="129242" y="54915"/>
                          <a:pt x="126697" y="58914"/>
                        </a:cubicBezTo>
                        <a:cubicBezTo>
                          <a:pt x="145904" y="52855"/>
                          <a:pt x="146571" y="43342"/>
                          <a:pt x="146571" y="43342"/>
                        </a:cubicBezTo>
                        <a:cubicBezTo>
                          <a:pt x="94220" y="-60209"/>
                          <a:pt x="0" y="54309"/>
                          <a:pt x="0" y="54309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3558404D-B7BD-4967-399C-ED2548566A00}"/>
                      </a:ext>
                    </a:extLst>
                  </p:cNvPr>
                  <p:cNvSpPr/>
                  <p:nvPr/>
                </p:nvSpPr>
                <p:spPr>
                  <a:xfrm>
                    <a:off x="9674972" y="2712525"/>
                    <a:ext cx="60468" cy="51274"/>
                  </a:xfrm>
                  <a:custGeom>
                    <a:avLst/>
                    <a:gdLst>
                      <a:gd name="connsiteX0" fmla="*/ 42587 w 60468"/>
                      <a:gd name="connsiteY0" fmla="*/ 2657 h 51274"/>
                      <a:gd name="connsiteX1" fmla="*/ 4536 w 60468"/>
                      <a:gd name="connsiteY1" fmla="*/ 46223 h 51274"/>
                      <a:gd name="connsiteX2" fmla="*/ 8596 w 60468"/>
                      <a:gd name="connsiteY2" fmla="*/ 51191 h 51274"/>
                      <a:gd name="connsiteX3" fmla="*/ 55615 w 60468"/>
                      <a:gd name="connsiteY3" fmla="*/ 46404 h 51274"/>
                      <a:gd name="connsiteX4" fmla="*/ 60341 w 60468"/>
                      <a:gd name="connsiteY4" fmla="*/ 33135 h 51274"/>
                      <a:gd name="connsiteX5" fmla="*/ 42587 w 60468"/>
                      <a:gd name="connsiteY5" fmla="*/ 2657 h 51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68" h="51274">
                        <a:moveTo>
                          <a:pt x="42587" y="2657"/>
                        </a:moveTo>
                        <a:cubicBezTo>
                          <a:pt x="15928" y="-9279"/>
                          <a:pt x="-10915" y="21441"/>
                          <a:pt x="4536" y="46223"/>
                        </a:cubicBezTo>
                        <a:cubicBezTo>
                          <a:pt x="5687" y="48040"/>
                          <a:pt x="7081" y="49676"/>
                          <a:pt x="8596" y="51191"/>
                        </a:cubicBezTo>
                        <a:cubicBezTo>
                          <a:pt x="30833" y="51736"/>
                          <a:pt x="45738" y="49555"/>
                          <a:pt x="55615" y="46404"/>
                        </a:cubicBezTo>
                        <a:cubicBezTo>
                          <a:pt x="58221" y="42405"/>
                          <a:pt x="59917" y="37861"/>
                          <a:pt x="60341" y="33135"/>
                        </a:cubicBezTo>
                        <a:cubicBezTo>
                          <a:pt x="61553" y="20653"/>
                          <a:pt x="54039" y="7747"/>
                          <a:pt x="42587" y="2657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331" name="Graphic 174">
            <a:extLst>
              <a:ext uri="{FF2B5EF4-FFF2-40B4-BE49-F238E27FC236}">
                <a16:creationId xmlns:a16="http://schemas.microsoft.com/office/drawing/2014/main" id="{016D5B20-E312-7613-0C07-1EF878E0098E}"/>
              </a:ext>
            </a:extLst>
          </p:cNvPr>
          <p:cNvGrpSpPr/>
          <p:nvPr/>
        </p:nvGrpSpPr>
        <p:grpSpPr>
          <a:xfrm>
            <a:off x="1866290" y="4195415"/>
            <a:ext cx="1525086" cy="950617"/>
            <a:chOff x="1682731" y="3283912"/>
            <a:chExt cx="1758566" cy="1096150"/>
          </a:xfrm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AF7620-F708-CA00-EEDD-730C8BBCCEEF}"/>
                </a:ext>
              </a:extLst>
            </p:cNvPr>
            <p:cNvSpPr/>
            <p:nvPr/>
          </p:nvSpPr>
          <p:spPr>
            <a:xfrm>
              <a:off x="1695152" y="3326205"/>
              <a:ext cx="1746145" cy="1053857"/>
            </a:xfrm>
            <a:custGeom>
              <a:avLst/>
              <a:gdLst>
                <a:gd name="connsiteX0" fmla="*/ 778197 w 1746145"/>
                <a:gd name="connsiteY0" fmla="*/ 148311 h 1053857"/>
                <a:gd name="connsiteX1" fmla="*/ 684946 w 1746145"/>
                <a:gd name="connsiteY1" fmla="*/ 98081 h 1053857"/>
                <a:gd name="connsiteX2" fmla="*/ 295342 w 1746145"/>
                <a:gd name="connsiteY2" fmla="*/ 10344 h 1053857"/>
                <a:gd name="connsiteX3" fmla="*/ 213968 w 1746145"/>
                <a:gd name="connsiteY3" fmla="*/ 40216 h 1053857"/>
                <a:gd name="connsiteX4" fmla="*/ 21589 w 1746145"/>
                <a:gd name="connsiteY4" fmla="*/ 281916 h 1053857"/>
                <a:gd name="connsiteX5" fmla="*/ 159132 w 1746145"/>
                <a:gd name="connsiteY5" fmla="*/ 804700 h 1053857"/>
                <a:gd name="connsiteX6" fmla="*/ 332000 w 1746145"/>
                <a:gd name="connsiteY6" fmla="*/ 846811 h 1053857"/>
                <a:gd name="connsiteX7" fmla="*/ 539042 w 1746145"/>
                <a:gd name="connsiteY7" fmla="*/ 801368 h 1053857"/>
                <a:gd name="connsiteX8" fmla="*/ 539042 w 1746145"/>
                <a:gd name="connsiteY8" fmla="*/ 801368 h 1053857"/>
                <a:gd name="connsiteX9" fmla="*/ 539042 w 1746145"/>
                <a:gd name="connsiteY9" fmla="*/ 801368 h 1053857"/>
                <a:gd name="connsiteX10" fmla="*/ 635261 w 1746145"/>
                <a:gd name="connsiteY10" fmla="*/ 813547 h 1053857"/>
                <a:gd name="connsiteX11" fmla="*/ 635261 w 1746145"/>
                <a:gd name="connsiteY11" fmla="*/ 813547 h 1053857"/>
                <a:gd name="connsiteX12" fmla="*/ 643623 w 1746145"/>
                <a:gd name="connsiteY12" fmla="*/ 817061 h 1053857"/>
                <a:gd name="connsiteX13" fmla="*/ 703427 w 1746145"/>
                <a:gd name="connsiteY13" fmla="*/ 857294 h 1053857"/>
                <a:gd name="connsiteX14" fmla="*/ 779409 w 1746145"/>
                <a:gd name="connsiteY14" fmla="*/ 909100 h 1053857"/>
                <a:gd name="connsiteX15" fmla="*/ 1147260 w 1746145"/>
                <a:gd name="connsiteY15" fmla="*/ 1026950 h 1053857"/>
                <a:gd name="connsiteX16" fmla="*/ 1168286 w 1746145"/>
                <a:gd name="connsiteY16" fmla="*/ 1030283 h 1053857"/>
                <a:gd name="connsiteX17" fmla="*/ 1180949 w 1746145"/>
                <a:gd name="connsiteY17" fmla="*/ 1032707 h 1053857"/>
                <a:gd name="connsiteX18" fmla="*/ 1184948 w 1746145"/>
                <a:gd name="connsiteY18" fmla="*/ 1033615 h 1053857"/>
                <a:gd name="connsiteX19" fmla="*/ 1261960 w 1746145"/>
                <a:gd name="connsiteY19" fmla="*/ 1048824 h 1053857"/>
                <a:gd name="connsiteX20" fmla="*/ 1310797 w 1746145"/>
                <a:gd name="connsiteY20" fmla="*/ 1053792 h 1053857"/>
                <a:gd name="connsiteX21" fmla="*/ 1496450 w 1746145"/>
                <a:gd name="connsiteY21" fmla="*/ 1016650 h 1053857"/>
                <a:gd name="connsiteX22" fmla="*/ 1539955 w 1746145"/>
                <a:gd name="connsiteY22" fmla="*/ 991928 h 1053857"/>
                <a:gd name="connsiteX23" fmla="*/ 1610786 w 1746145"/>
                <a:gd name="connsiteY23" fmla="*/ 316877 h 1053857"/>
                <a:gd name="connsiteX24" fmla="*/ 1610604 w 1746145"/>
                <a:gd name="connsiteY24" fmla="*/ 316756 h 1053857"/>
                <a:gd name="connsiteX25" fmla="*/ 1550134 w 1746145"/>
                <a:gd name="connsiteY25" fmla="*/ 283370 h 1053857"/>
                <a:gd name="connsiteX26" fmla="*/ 778076 w 1746145"/>
                <a:gd name="connsiteY26" fmla="*/ 148372 h 10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6145" h="105385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4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4"/>
                    <a:pt x="500081" y="801125"/>
                    <a:pt x="539042" y="801368"/>
                  </a:cubicBezTo>
                  <a:lnTo>
                    <a:pt x="539042" y="801368"/>
                  </a:lnTo>
                  <a:cubicBezTo>
                    <a:pt x="539042" y="801368"/>
                    <a:pt x="539042" y="801368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635261" y="813547"/>
                    <a:pt x="635261" y="813547"/>
                    <a:pt x="635261" y="813547"/>
                  </a:cubicBezTo>
                  <a:cubicBezTo>
                    <a:pt x="638230" y="814637"/>
                    <a:pt x="641139" y="815788"/>
                    <a:pt x="643623" y="817061"/>
                  </a:cubicBezTo>
                  <a:cubicBezTo>
                    <a:pt x="667132" y="828876"/>
                    <a:pt x="669011" y="830088"/>
                    <a:pt x="703427" y="857294"/>
                  </a:cubicBezTo>
                  <a:cubicBezTo>
                    <a:pt x="726027" y="875108"/>
                    <a:pt x="750567" y="892437"/>
                    <a:pt x="779409" y="909100"/>
                  </a:cubicBezTo>
                  <a:cubicBezTo>
                    <a:pt x="840970" y="947575"/>
                    <a:pt x="941612" y="990414"/>
                    <a:pt x="1147260" y="1026950"/>
                  </a:cubicBezTo>
                  <a:cubicBezTo>
                    <a:pt x="1153804" y="1028102"/>
                    <a:pt x="1161075" y="1029131"/>
                    <a:pt x="1168286" y="1030283"/>
                  </a:cubicBezTo>
                  <a:cubicBezTo>
                    <a:pt x="1172527" y="1031070"/>
                    <a:pt x="1176768" y="1031919"/>
                    <a:pt x="1180949" y="1032707"/>
                  </a:cubicBezTo>
                  <a:cubicBezTo>
                    <a:pt x="1182282" y="1033009"/>
                    <a:pt x="1183676" y="1033252"/>
                    <a:pt x="1184948" y="1033615"/>
                  </a:cubicBezTo>
                  <a:cubicBezTo>
                    <a:pt x="1211487" y="1040765"/>
                    <a:pt x="1237118" y="1045673"/>
                    <a:pt x="1261960" y="1048824"/>
                  </a:cubicBezTo>
                  <a:cubicBezTo>
                    <a:pt x="1278744" y="1051611"/>
                    <a:pt x="1294983" y="1053550"/>
                    <a:pt x="1310797" y="1053792"/>
                  </a:cubicBezTo>
                  <a:cubicBezTo>
                    <a:pt x="1392475" y="1055186"/>
                    <a:pt x="1458156" y="1034040"/>
                    <a:pt x="1496450" y="1016650"/>
                  </a:cubicBezTo>
                  <a:cubicBezTo>
                    <a:pt x="1514506" y="1008409"/>
                    <a:pt x="1528745" y="999866"/>
                    <a:pt x="1539955" y="991928"/>
                  </a:cubicBezTo>
                  <a:cubicBezTo>
                    <a:pt x="1774989" y="844085"/>
                    <a:pt x="1823281" y="467326"/>
                    <a:pt x="1610786" y="316877"/>
                  </a:cubicBezTo>
                  <a:cubicBezTo>
                    <a:pt x="1610968" y="316756"/>
                    <a:pt x="1610423" y="316877"/>
                    <a:pt x="1610604" y="316756"/>
                  </a:cubicBezTo>
                  <a:cubicBezTo>
                    <a:pt x="1592488" y="303971"/>
                    <a:pt x="1572008" y="292580"/>
                    <a:pt x="1550134" y="283370"/>
                  </a:cubicBezTo>
                  <a:cubicBezTo>
                    <a:pt x="1550134" y="283370"/>
                    <a:pt x="1391020" y="199269"/>
                    <a:pt x="778076" y="1483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078256C-51D7-5947-5961-929165F38020}"/>
                </a:ext>
              </a:extLst>
            </p:cNvPr>
            <p:cNvSpPr/>
            <p:nvPr/>
          </p:nvSpPr>
          <p:spPr>
            <a:xfrm>
              <a:off x="1682731" y="3283912"/>
              <a:ext cx="912891" cy="851097"/>
            </a:xfrm>
            <a:custGeom>
              <a:avLst/>
              <a:gdLst>
                <a:gd name="connsiteX0" fmla="*/ 778197 w 912891"/>
                <a:gd name="connsiteY0" fmla="*/ 148311 h 851097"/>
                <a:gd name="connsiteX1" fmla="*/ 684946 w 912891"/>
                <a:gd name="connsiteY1" fmla="*/ 98081 h 851097"/>
                <a:gd name="connsiteX2" fmla="*/ 295342 w 912891"/>
                <a:gd name="connsiteY2" fmla="*/ 10344 h 851097"/>
                <a:gd name="connsiteX3" fmla="*/ 213968 w 912891"/>
                <a:gd name="connsiteY3" fmla="*/ 40216 h 851097"/>
                <a:gd name="connsiteX4" fmla="*/ 21589 w 912891"/>
                <a:gd name="connsiteY4" fmla="*/ 281916 h 851097"/>
                <a:gd name="connsiteX5" fmla="*/ 159132 w 912891"/>
                <a:gd name="connsiteY5" fmla="*/ 804700 h 851097"/>
                <a:gd name="connsiteX6" fmla="*/ 332000 w 912891"/>
                <a:gd name="connsiteY6" fmla="*/ 846811 h 851097"/>
                <a:gd name="connsiteX7" fmla="*/ 539042 w 912891"/>
                <a:gd name="connsiteY7" fmla="*/ 801368 h 851097"/>
                <a:gd name="connsiteX8" fmla="*/ 635261 w 912891"/>
                <a:gd name="connsiteY8" fmla="*/ 813547 h 851097"/>
                <a:gd name="connsiteX9" fmla="*/ 912892 w 912891"/>
                <a:gd name="connsiteY9" fmla="*/ 659705 h 851097"/>
                <a:gd name="connsiteX10" fmla="*/ 778257 w 912891"/>
                <a:gd name="connsiteY10" fmla="*/ 148372 h 85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2891" h="85109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3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3"/>
                    <a:pt x="500081" y="801125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707971" y="774829"/>
                    <a:pt x="798980" y="724659"/>
                    <a:pt x="912892" y="659705"/>
                  </a:cubicBezTo>
                  <a:cubicBezTo>
                    <a:pt x="787892" y="518466"/>
                    <a:pt x="776258" y="265799"/>
                    <a:pt x="778257" y="148372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361BF75-ED82-5C4B-3E0B-5ED3B80BB441}"/>
                </a:ext>
              </a:extLst>
            </p:cNvPr>
            <p:cNvSpPr/>
            <p:nvPr/>
          </p:nvSpPr>
          <p:spPr>
            <a:xfrm>
              <a:off x="2533577" y="3469729"/>
              <a:ext cx="699772" cy="407599"/>
            </a:xfrm>
            <a:custGeom>
              <a:avLst/>
              <a:gdLst>
                <a:gd name="connsiteX0" fmla="*/ 177230 w 699772"/>
                <a:gd name="connsiteY0" fmla="*/ 407600 h 407599"/>
                <a:gd name="connsiteX1" fmla="*/ 699772 w 699772"/>
                <a:gd name="connsiteY1" fmla="*/ 97613 h 407599"/>
                <a:gd name="connsiteX2" fmla="*/ 579801 w 699772"/>
                <a:gd name="connsiteY2" fmla="*/ 69317 h 407599"/>
                <a:gd name="connsiteX3" fmla="*/ 179472 w 699772"/>
                <a:gd name="connsiteY3" fmla="*/ 24297 h 407599"/>
                <a:gd name="connsiteX4" fmla="*/ 0 w 699772"/>
                <a:gd name="connsiteY4" fmla="*/ 0 h 407599"/>
                <a:gd name="connsiteX5" fmla="*/ 177230 w 699772"/>
                <a:gd name="connsiteY5" fmla="*/ 407600 h 40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772" h="407599">
                  <a:moveTo>
                    <a:pt x="177230" y="407600"/>
                  </a:moveTo>
                  <a:cubicBezTo>
                    <a:pt x="319621" y="325135"/>
                    <a:pt x="491701" y="223280"/>
                    <a:pt x="699772" y="97613"/>
                  </a:cubicBezTo>
                  <a:cubicBezTo>
                    <a:pt x="664750" y="82889"/>
                    <a:pt x="624881" y="73073"/>
                    <a:pt x="579801" y="69317"/>
                  </a:cubicBezTo>
                  <a:cubicBezTo>
                    <a:pt x="371790" y="51866"/>
                    <a:pt x="289446" y="29993"/>
                    <a:pt x="179472" y="24297"/>
                  </a:cubicBezTo>
                  <a:cubicBezTo>
                    <a:pt x="109792" y="20722"/>
                    <a:pt x="54411" y="20298"/>
                    <a:pt x="0" y="0"/>
                  </a:cubicBezTo>
                  <a:cubicBezTo>
                    <a:pt x="51503" y="252364"/>
                    <a:pt x="119305" y="362338"/>
                    <a:pt x="177230" y="40760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88D4265-36DA-F71A-2432-B9E42003F1CC}"/>
                </a:ext>
              </a:extLst>
            </p:cNvPr>
            <p:cNvSpPr/>
            <p:nvPr/>
          </p:nvSpPr>
          <p:spPr>
            <a:xfrm>
              <a:off x="2432449" y="3600425"/>
              <a:ext cx="996621" cy="736230"/>
            </a:xfrm>
            <a:custGeom>
              <a:avLst/>
              <a:gdLst>
                <a:gd name="connsiteX0" fmla="*/ 860825 w 996621"/>
                <a:gd name="connsiteY0" fmla="*/ 0 h 736230"/>
                <a:gd name="connsiteX1" fmla="*/ 0 w 996621"/>
                <a:gd name="connsiteY1" fmla="*/ 572288 h 736230"/>
                <a:gd name="connsiteX2" fmla="*/ 397663 w 996621"/>
                <a:gd name="connsiteY2" fmla="*/ 710376 h 736230"/>
                <a:gd name="connsiteX3" fmla="*/ 435351 w 996621"/>
                <a:gd name="connsiteY3" fmla="*/ 717041 h 736230"/>
                <a:gd name="connsiteX4" fmla="*/ 860886 w 996621"/>
                <a:gd name="connsiteY4" fmla="*/ 0 h 7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621" h="736230">
                  <a:moveTo>
                    <a:pt x="860825" y="0"/>
                  </a:moveTo>
                  <a:cubicBezTo>
                    <a:pt x="705044" y="105551"/>
                    <a:pt x="300837" y="378455"/>
                    <a:pt x="0" y="572288"/>
                  </a:cubicBezTo>
                  <a:cubicBezTo>
                    <a:pt x="58532" y="615368"/>
                    <a:pt x="155054" y="667235"/>
                    <a:pt x="397663" y="710376"/>
                  </a:cubicBezTo>
                  <a:cubicBezTo>
                    <a:pt x="409418" y="712497"/>
                    <a:pt x="423838" y="713951"/>
                    <a:pt x="435351" y="717041"/>
                  </a:cubicBezTo>
                  <a:cubicBezTo>
                    <a:pt x="948622" y="855251"/>
                    <a:pt x="1156633" y="208677"/>
                    <a:pt x="860886" y="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3ED25ED-0976-97CB-CEDF-DC3BD175BC5B}"/>
                </a:ext>
              </a:extLst>
            </p:cNvPr>
            <p:cNvSpPr/>
            <p:nvPr/>
          </p:nvSpPr>
          <p:spPr>
            <a:xfrm>
              <a:off x="2221772" y="3525891"/>
              <a:ext cx="1072410" cy="811761"/>
            </a:xfrm>
            <a:custGeom>
              <a:avLst/>
              <a:gdLst>
                <a:gd name="connsiteX0" fmla="*/ 0 w 1089856"/>
                <a:gd name="connsiteY0" fmla="*/ 565077 h 817512"/>
                <a:gd name="connsiteX1" fmla="*/ 752608 w 1089856"/>
                <a:gd name="connsiteY1" fmla="*/ 0 h 817512"/>
                <a:gd name="connsiteX2" fmla="*/ 1037146 w 1089856"/>
                <a:gd name="connsiteY2" fmla="*/ 720676 h 817512"/>
                <a:gd name="connsiteX3" fmla="*/ 957529 w 1089856"/>
                <a:gd name="connsiteY3" fmla="*/ 780299 h 817512"/>
                <a:gd name="connsiteX4" fmla="*/ 771876 w 1089856"/>
                <a:gd name="connsiteY4" fmla="*/ 817441 h 817512"/>
                <a:gd name="connsiteX5" fmla="*/ 614581 w 1089856"/>
                <a:gd name="connsiteY5" fmla="*/ 791145 h 817512"/>
                <a:gd name="connsiteX6" fmla="*/ 327498 w 1089856"/>
                <a:gd name="connsiteY6" fmla="*/ 714860 h 817512"/>
                <a:gd name="connsiteX7" fmla="*/ 164446 w 1089856"/>
                <a:gd name="connsiteY7" fmla="*/ 620943 h 817512"/>
                <a:gd name="connsiteX8" fmla="*/ 104642 w 1089856"/>
                <a:gd name="connsiteY8" fmla="*/ 580710 h 817512"/>
                <a:gd name="connsiteX9" fmla="*/ 0 w 1089856"/>
                <a:gd name="connsiteY9" fmla="*/ 565017 h 81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856" h="817512">
                  <a:moveTo>
                    <a:pt x="0" y="565077"/>
                  </a:moveTo>
                  <a:cubicBezTo>
                    <a:pt x="0" y="565077"/>
                    <a:pt x="598948" y="183653"/>
                    <a:pt x="752608" y="0"/>
                  </a:cubicBezTo>
                  <a:cubicBezTo>
                    <a:pt x="752608" y="0"/>
                    <a:pt x="1249278" y="344463"/>
                    <a:pt x="1037146" y="720676"/>
                  </a:cubicBezTo>
                  <a:cubicBezTo>
                    <a:pt x="1037146" y="720676"/>
                    <a:pt x="1018969" y="752366"/>
                    <a:pt x="957529" y="780299"/>
                  </a:cubicBezTo>
                  <a:cubicBezTo>
                    <a:pt x="919175" y="797749"/>
                    <a:pt x="853554" y="818896"/>
                    <a:pt x="771876" y="817441"/>
                  </a:cubicBezTo>
                  <a:cubicBezTo>
                    <a:pt x="724494" y="816593"/>
                    <a:pt x="673597" y="801445"/>
                    <a:pt x="614581" y="791145"/>
                  </a:cubicBezTo>
                  <a:cubicBezTo>
                    <a:pt x="505455" y="772119"/>
                    <a:pt x="405600" y="746367"/>
                    <a:pt x="327498" y="714860"/>
                  </a:cubicBezTo>
                  <a:cubicBezTo>
                    <a:pt x="255757" y="685897"/>
                    <a:pt x="206860" y="654329"/>
                    <a:pt x="164446" y="620943"/>
                  </a:cubicBezTo>
                  <a:cubicBezTo>
                    <a:pt x="129969" y="593798"/>
                    <a:pt x="128151" y="592586"/>
                    <a:pt x="104642" y="580710"/>
                  </a:cubicBezTo>
                  <a:cubicBezTo>
                    <a:pt x="76406" y="566531"/>
                    <a:pt x="12482" y="561624"/>
                    <a:pt x="0" y="56501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D8E98D0-3CF7-DB51-BC76-C26C4BE85066}"/>
                </a:ext>
              </a:extLst>
            </p:cNvPr>
            <p:cNvSpPr/>
            <p:nvPr/>
          </p:nvSpPr>
          <p:spPr>
            <a:xfrm>
              <a:off x="1809997" y="3324062"/>
              <a:ext cx="586468" cy="686695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3346CF7-3E6C-66A9-949B-24ADA882D3AA}"/>
                </a:ext>
              </a:extLst>
            </p:cNvPr>
            <p:cNvSpPr/>
            <p:nvPr/>
          </p:nvSpPr>
          <p:spPr>
            <a:xfrm>
              <a:off x="2119130" y="3665622"/>
              <a:ext cx="74631" cy="50594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095D734-4636-DD30-50E4-A805B95FFD03}"/>
                </a:ext>
              </a:extLst>
            </p:cNvPr>
            <p:cNvSpPr/>
            <p:nvPr/>
          </p:nvSpPr>
          <p:spPr>
            <a:xfrm>
              <a:off x="2017457" y="3700886"/>
              <a:ext cx="54764" cy="106944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4D82F17-7FDC-847A-A3D8-930549E8A93D}"/>
                </a:ext>
              </a:extLst>
            </p:cNvPr>
            <p:cNvSpPr/>
            <p:nvPr/>
          </p:nvSpPr>
          <p:spPr>
            <a:xfrm>
              <a:off x="2101135" y="3510326"/>
              <a:ext cx="54764" cy="106944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BE64280-8F25-2DB5-186E-2D83CC6C9632}"/>
                </a:ext>
              </a:extLst>
            </p:cNvPr>
            <p:cNvSpPr/>
            <p:nvPr/>
          </p:nvSpPr>
          <p:spPr>
            <a:xfrm>
              <a:off x="2222984" y="3657624"/>
              <a:ext cx="76948" cy="156084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A0C3E8B7-66DF-6C31-58FA-63BE60DBAA41}"/>
                </a:ext>
              </a:extLst>
            </p:cNvPr>
            <p:cNvSpPr/>
            <p:nvPr/>
          </p:nvSpPr>
          <p:spPr>
            <a:xfrm>
              <a:off x="2137187" y="3299467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E2E8D39-B9C6-2D2F-A3A0-CEE18A6CFF5B}"/>
                </a:ext>
              </a:extLst>
            </p:cNvPr>
            <p:cNvSpPr/>
            <p:nvPr/>
          </p:nvSpPr>
          <p:spPr>
            <a:xfrm>
              <a:off x="1915421" y="3864484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5EF4DA2-309C-7651-34F5-A7280C5634EB}"/>
                </a:ext>
              </a:extLst>
            </p:cNvPr>
            <p:cNvSpPr/>
            <p:nvPr/>
          </p:nvSpPr>
          <p:spPr>
            <a:xfrm>
              <a:off x="1789815" y="3345092"/>
              <a:ext cx="586405" cy="586405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345" name="Graphic 174">
              <a:extLst>
                <a:ext uri="{FF2B5EF4-FFF2-40B4-BE49-F238E27FC236}">
                  <a16:creationId xmlns:a16="http://schemas.microsoft.com/office/drawing/2014/main" id="{DA830F73-F2F1-F158-2DA6-793D1A5EBDDC}"/>
                </a:ext>
              </a:extLst>
            </p:cNvPr>
            <p:cNvGrpSpPr/>
            <p:nvPr/>
          </p:nvGrpSpPr>
          <p:grpSpPr>
            <a:xfrm>
              <a:off x="1997220" y="3485786"/>
              <a:ext cx="282475" cy="303382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4784FB-CB2C-DF1A-AAB4-170E5439435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7" name="Graphic 174">
                <a:extLst>
                  <a:ext uri="{FF2B5EF4-FFF2-40B4-BE49-F238E27FC236}">
                    <a16:creationId xmlns:a16="http://schemas.microsoft.com/office/drawing/2014/main" id="{9A61D11E-F0CB-DA66-4CEA-9275D12795FA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030E7509-4A3B-4846-AD91-3FE37D3ED49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CD69434B-59BA-840A-1C66-9E60EC0D9E54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E029E15-A103-D83D-4173-D8AC855A96A7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5CA028E-7671-5A23-CDDC-E4C9E184448B}"/>
                </a:ext>
              </a:extLst>
            </p:cNvPr>
            <p:cNvSpPr/>
            <p:nvPr/>
          </p:nvSpPr>
          <p:spPr>
            <a:xfrm>
              <a:off x="2318900" y="3432163"/>
              <a:ext cx="975283" cy="740429"/>
            </a:xfrm>
            <a:custGeom>
              <a:avLst/>
              <a:gdLst>
                <a:gd name="connsiteX0" fmla="*/ 915357 w 975282"/>
                <a:gd name="connsiteY0" fmla="*/ 135059 h 740429"/>
                <a:gd name="connsiteX1" fmla="*/ 392815 w 975282"/>
                <a:gd name="connsiteY1" fmla="*/ 445045 h 740429"/>
                <a:gd name="connsiteX2" fmla="*/ 215585 w 975282"/>
                <a:gd name="connsiteY2" fmla="*/ 37446 h 740429"/>
                <a:gd name="connsiteX3" fmla="*/ 215464 w 975282"/>
                <a:gd name="connsiteY3" fmla="*/ 37446 h 740429"/>
                <a:gd name="connsiteX4" fmla="*/ 142996 w 975282"/>
                <a:gd name="connsiteY4" fmla="*/ 0 h 740429"/>
                <a:gd name="connsiteX5" fmla="*/ 277631 w 975282"/>
                <a:gd name="connsiteY5" fmla="*/ 511332 h 740429"/>
                <a:gd name="connsiteX6" fmla="*/ 0 w 975282"/>
                <a:gd name="connsiteY6" fmla="*/ 665175 h 740429"/>
                <a:gd name="connsiteX7" fmla="*/ 114458 w 975282"/>
                <a:gd name="connsiteY7" fmla="*/ 740429 h 740429"/>
                <a:gd name="connsiteX8" fmla="*/ 975282 w 975282"/>
                <a:gd name="connsiteY8" fmla="*/ 168142 h 740429"/>
                <a:gd name="connsiteX9" fmla="*/ 915297 w 975282"/>
                <a:gd name="connsiteY9" fmla="*/ 135059 h 7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282" h="740429">
                  <a:moveTo>
                    <a:pt x="915357" y="135059"/>
                  </a:moveTo>
                  <a:cubicBezTo>
                    <a:pt x="707286" y="260726"/>
                    <a:pt x="535206" y="362580"/>
                    <a:pt x="392815" y="445045"/>
                  </a:cubicBezTo>
                  <a:cubicBezTo>
                    <a:pt x="334890" y="399783"/>
                    <a:pt x="267088" y="289749"/>
                    <a:pt x="215585" y="37446"/>
                  </a:cubicBezTo>
                  <a:cubicBezTo>
                    <a:pt x="215585" y="37446"/>
                    <a:pt x="215464" y="37446"/>
                    <a:pt x="215464" y="37446"/>
                  </a:cubicBezTo>
                  <a:cubicBezTo>
                    <a:pt x="192499" y="28842"/>
                    <a:pt x="170081" y="15814"/>
                    <a:pt x="142996" y="0"/>
                  </a:cubicBezTo>
                  <a:cubicBezTo>
                    <a:pt x="140997" y="117487"/>
                    <a:pt x="152630" y="370154"/>
                    <a:pt x="277631" y="511332"/>
                  </a:cubicBezTo>
                  <a:cubicBezTo>
                    <a:pt x="163718" y="576287"/>
                    <a:pt x="72710" y="626456"/>
                    <a:pt x="0" y="665175"/>
                  </a:cubicBezTo>
                  <a:cubicBezTo>
                    <a:pt x="47564" y="680201"/>
                    <a:pt x="70165" y="707831"/>
                    <a:pt x="114458" y="740429"/>
                  </a:cubicBezTo>
                  <a:cubicBezTo>
                    <a:pt x="415295" y="546597"/>
                    <a:pt x="819501" y="273753"/>
                    <a:pt x="975282" y="168142"/>
                  </a:cubicBezTo>
                  <a:cubicBezTo>
                    <a:pt x="957166" y="155357"/>
                    <a:pt x="937231" y="144269"/>
                    <a:pt x="915297" y="135059"/>
                  </a:cubicBezTo>
                  <a:close/>
                </a:path>
              </a:pathLst>
            </a:custGeom>
            <a:solidFill>
              <a:srgbClr val="7CDBE5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296DF62-4FE5-D291-D48F-9B5A8582E62A}"/>
                </a:ext>
              </a:extLst>
            </p:cNvPr>
            <p:cNvSpPr/>
            <p:nvPr/>
          </p:nvSpPr>
          <p:spPr>
            <a:xfrm>
              <a:off x="1738611" y="3555724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6E65894-5ADA-DFAF-12F9-C4A1F27380D6}"/>
                </a:ext>
              </a:extLst>
            </p:cNvPr>
            <p:cNvSpPr/>
            <p:nvPr/>
          </p:nvSpPr>
          <p:spPr>
            <a:xfrm>
              <a:off x="1732794" y="3542879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2DB79BCE-D913-0A41-F931-064ECBBE5E0B}"/>
              </a:ext>
            </a:extLst>
          </p:cNvPr>
          <p:cNvSpPr txBox="1"/>
          <p:nvPr/>
        </p:nvSpPr>
        <p:spPr>
          <a:xfrm>
            <a:off x="5160649" y="556316"/>
            <a:ext cx="141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ETL</a:t>
            </a: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E1A525C-5FFB-B68F-000D-BFFCEB269632}"/>
              </a:ext>
            </a:extLst>
          </p:cNvPr>
          <p:cNvGrpSpPr/>
          <p:nvPr/>
        </p:nvGrpSpPr>
        <p:grpSpPr>
          <a:xfrm>
            <a:off x="970930" y="1379469"/>
            <a:ext cx="3061652" cy="3035514"/>
            <a:chOff x="1123606" y="2056102"/>
            <a:chExt cx="3126603" cy="3453534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4905949F-A2A6-9360-BA69-D6967320F93C}"/>
                </a:ext>
              </a:extLst>
            </p:cNvPr>
            <p:cNvSpPr txBox="1"/>
            <p:nvPr/>
          </p:nvSpPr>
          <p:spPr>
            <a:xfrm>
              <a:off x="1794965" y="2056102"/>
              <a:ext cx="1689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 Extract Stage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C0D0E8AE-A346-4CCC-D28A-43B9A66E0222}"/>
                </a:ext>
              </a:extLst>
            </p:cNvPr>
            <p:cNvSpPr txBox="1"/>
            <p:nvPr/>
          </p:nvSpPr>
          <p:spPr>
            <a:xfrm>
              <a:off x="1123606" y="2502414"/>
              <a:ext cx="3126603" cy="3007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Kaggle (male data)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WorldBank.gov</a:t>
              </a: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 (female data)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Excel to CSV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Clean data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Drop unnecessary columns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Match coded responses to variables (questionnaire)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48D610C-79CF-4FFE-D9A7-A3F43F7D3325}"/>
              </a:ext>
            </a:extLst>
          </p:cNvPr>
          <p:cNvGrpSpPr/>
          <p:nvPr/>
        </p:nvGrpSpPr>
        <p:grpSpPr>
          <a:xfrm>
            <a:off x="4866245" y="4469905"/>
            <a:ext cx="2488198" cy="2003685"/>
            <a:chOff x="1395807" y="2056102"/>
            <a:chExt cx="2488198" cy="2003685"/>
          </a:xfrm>
        </p:grpSpPr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AAF4A2-1505-55EF-EE2A-06A4CC1C90B6}"/>
                </a:ext>
              </a:extLst>
            </p:cNvPr>
            <p:cNvSpPr txBox="1"/>
            <p:nvPr/>
          </p:nvSpPr>
          <p:spPr>
            <a:xfrm>
              <a:off x="1725236" y="2056102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Translate Stage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154CCBC-024A-EF22-8B50-B6DC54988CF6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1531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Convert CSV to SQLite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309 entries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12 columns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Tableau (visuals)</a:t>
              </a:r>
              <a:endPara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2" name="Arc 371">
            <a:extLst>
              <a:ext uri="{FF2B5EF4-FFF2-40B4-BE49-F238E27FC236}">
                <a16:creationId xmlns:a16="http://schemas.microsoft.com/office/drawing/2014/main" id="{37357CCD-CD7D-EC69-D5B8-FFBC92FABD39}"/>
              </a:ext>
            </a:extLst>
          </p:cNvPr>
          <p:cNvSpPr/>
          <p:nvPr/>
        </p:nvSpPr>
        <p:spPr>
          <a:xfrm rot="377424" flipH="1">
            <a:off x="3604683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3" name="Arc 372">
            <a:extLst>
              <a:ext uri="{FF2B5EF4-FFF2-40B4-BE49-F238E27FC236}">
                <a16:creationId xmlns:a16="http://schemas.microsoft.com/office/drawing/2014/main" id="{BE05AFD9-3094-BEE2-24E1-A3B712CDCD6B}"/>
              </a:ext>
            </a:extLst>
          </p:cNvPr>
          <p:cNvSpPr/>
          <p:nvPr/>
        </p:nvSpPr>
        <p:spPr>
          <a:xfrm rot="16986674" flipV="1">
            <a:off x="6583960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11069AF7-D226-AF92-C4EB-70B50AA78683}"/>
              </a:ext>
            </a:extLst>
          </p:cNvPr>
          <p:cNvGrpSpPr/>
          <p:nvPr/>
        </p:nvGrpSpPr>
        <p:grpSpPr>
          <a:xfrm>
            <a:off x="10990375" y="-1037113"/>
            <a:ext cx="470787" cy="3093864"/>
            <a:chOff x="10990375" y="-1379364"/>
            <a:chExt cx="470787" cy="3093864"/>
          </a:xfrm>
        </p:grpSpPr>
        <p:grpSp>
          <p:nvGrpSpPr>
            <p:cNvPr id="375" name="Graphic 1009">
              <a:extLst>
                <a:ext uri="{FF2B5EF4-FFF2-40B4-BE49-F238E27FC236}">
                  <a16:creationId xmlns:a16="http://schemas.microsoft.com/office/drawing/2014/main" id="{38C512F4-D915-C733-E44C-8F8C2DE2E97D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E6C62F2-08CE-5A27-0900-ABCA67985CC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AA934C54-641E-5BD3-FBCC-6CDD1B221E4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76" name="Graphic 1009">
              <a:extLst>
                <a:ext uri="{FF2B5EF4-FFF2-40B4-BE49-F238E27FC236}">
                  <a16:creationId xmlns:a16="http://schemas.microsoft.com/office/drawing/2014/main" id="{56EC6BD3-AE64-E384-1157-1F6C88E5669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909E51C-010F-17B7-C651-827E468678D1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7C9F1C2-7A54-DC49-55E1-CDD3C031BD10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7001C3-91C7-6664-1EBA-F24D9F251F68}"/>
              </a:ext>
            </a:extLst>
          </p:cNvPr>
          <p:cNvGrpSpPr/>
          <p:nvPr/>
        </p:nvGrpSpPr>
        <p:grpSpPr>
          <a:xfrm>
            <a:off x="728775" y="-1037113"/>
            <a:ext cx="470787" cy="3093864"/>
            <a:chOff x="728775" y="-1037113"/>
            <a:chExt cx="470787" cy="3093864"/>
          </a:xfrm>
        </p:grpSpPr>
        <p:grpSp>
          <p:nvGrpSpPr>
            <p:cNvPr id="382" name="Graphic 1009">
              <a:extLst>
                <a:ext uri="{FF2B5EF4-FFF2-40B4-BE49-F238E27FC236}">
                  <a16:creationId xmlns:a16="http://schemas.microsoft.com/office/drawing/2014/main" id="{018DD79F-A1EB-F884-39F3-CC7E02787DCB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B936A21-882F-9BD0-7C51-FECCA60EE10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EB5C5702-55F7-E9F1-63C1-0756EC4974A5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1009">
              <a:extLst>
                <a:ext uri="{FF2B5EF4-FFF2-40B4-BE49-F238E27FC236}">
                  <a16:creationId xmlns:a16="http://schemas.microsoft.com/office/drawing/2014/main" id="{56A012D1-3E68-6AD1-CED1-1B4D2B35F28F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2EFE83E-49FB-2E80-EB02-D9969A6299A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C8FDC180-0D88-60B3-C3D7-D6BB3C92130A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C5DBCC-D74C-C839-C984-B6119E3E2DF7}"/>
              </a:ext>
            </a:extLst>
          </p:cNvPr>
          <p:cNvGrpSpPr/>
          <p:nvPr/>
        </p:nvGrpSpPr>
        <p:grpSpPr>
          <a:xfrm>
            <a:off x="1663940" y="-2027205"/>
            <a:ext cx="608618" cy="3264711"/>
            <a:chOff x="1663940" y="-2027205"/>
            <a:chExt cx="608618" cy="3264711"/>
          </a:xfrm>
        </p:grpSpPr>
        <p:grpSp>
          <p:nvGrpSpPr>
            <p:cNvPr id="400" name="Graphic 1009">
              <a:extLst>
                <a:ext uri="{FF2B5EF4-FFF2-40B4-BE49-F238E27FC236}">
                  <a16:creationId xmlns:a16="http://schemas.microsoft.com/office/drawing/2014/main" id="{D327E548-B59C-FF50-40AE-24325F795E4B}"/>
                </a:ext>
              </a:extLst>
            </p:cNvPr>
            <p:cNvGrpSpPr/>
            <p:nvPr/>
          </p:nvGrpSpPr>
          <p:grpSpPr>
            <a:xfrm>
              <a:off x="1877062" y="-2027205"/>
              <a:ext cx="62687" cy="2976369"/>
              <a:chOff x="2442351" y="803811"/>
              <a:chExt cx="47991" cy="2278593"/>
            </a:xfrm>
          </p:grpSpPr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76F9D84-E65E-97AC-2BD5-FFC7F123ACB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39586108-F3EB-D289-29DF-4C8BFC5EAF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1009">
              <a:extLst>
                <a:ext uri="{FF2B5EF4-FFF2-40B4-BE49-F238E27FC236}">
                  <a16:creationId xmlns:a16="http://schemas.microsoft.com/office/drawing/2014/main" id="{E098841B-CF25-F681-163B-CB8AD0C8178C}"/>
                </a:ext>
              </a:extLst>
            </p:cNvPr>
            <p:cNvGrpSpPr/>
            <p:nvPr/>
          </p:nvGrpSpPr>
          <p:grpSpPr>
            <a:xfrm>
              <a:off x="1663940" y="561190"/>
              <a:ext cx="608618" cy="676316"/>
              <a:chOff x="9581375" y="1420873"/>
              <a:chExt cx="465934" cy="517761"/>
            </a:xfrm>
          </p:grpSpPr>
          <p:grpSp>
            <p:nvGrpSpPr>
              <p:cNvPr id="389" name="Graphic 1009">
                <a:extLst>
                  <a:ext uri="{FF2B5EF4-FFF2-40B4-BE49-F238E27FC236}">
                    <a16:creationId xmlns:a16="http://schemas.microsoft.com/office/drawing/2014/main" id="{76FDAC34-FF74-481B-267D-405479B52655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4DCC0BB4-C244-DC89-2CDC-17FCC637532C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6AF5389-2A17-DE25-5960-843C97BA8C0B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43AEC6B-30B5-93D0-2324-5808E6B277A2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65FC5436-32EE-7323-BB65-C067496521D2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90" name="Graphic 1009">
                <a:extLst>
                  <a:ext uri="{FF2B5EF4-FFF2-40B4-BE49-F238E27FC236}">
                    <a16:creationId xmlns:a16="http://schemas.microsoft.com/office/drawing/2014/main" id="{75862EA6-A35D-7382-6DB4-7610AF2F50C3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4143EDB0-83CA-82BF-F17E-A429960811FD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D5CC01-D192-FC86-B618-B2AA9F896787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93" name="Graphic 1009">
                  <a:extLst>
                    <a:ext uri="{FF2B5EF4-FFF2-40B4-BE49-F238E27FC236}">
                      <a16:creationId xmlns:a16="http://schemas.microsoft.com/office/drawing/2014/main" id="{8C64E4DB-F577-A1EC-8E18-A99D5FC4205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15658578-6229-4B45-56BB-2A4F7DF690D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5AF978C3-ACD2-2B31-B1CD-18954FBFD72C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7B906B-2BC9-7F52-F52B-D677489D6281}"/>
              </a:ext>
            </a:extLst>
          </p:cNvPr>
          <p:cNvGrpSpPr/>
          <p:nvPr/>
        </p:nvGrpSpPr>
        <p:grpSpPr>
          <a:xfrm>
            <a:off x="9919452" y="-2027205"/>
            <a:ext cx="690649" cy="3352327"/>
            <a:chOff x="9919452" y="-2027205"/>
            <a:chExt cx="690649" cy="3352327"/>
          </a:xfrm>
        </p:grpSpPr>
        <p:grpSp>
          <p:nvGrpSpPr>
            <p:cNvPr id="403" name="Graphic 1009">
              <a:extLst>
                <a:ext uri="{FF2B5EF4-FFF2-40B4-BE49-F238E27FC236}">
                  <a16:creationId xmlns:a16="http://schemas.microsoft.com/office/drawing/2014/main" id="{8FF9D34F-EC65-7356-E8C4-36952E5EEAA9}"/>
                </a:ext>
              </a:extLst>
            </p:cNvPr>
            <p:cNvGrpSpPr/>
            <p:nvPr/>
          </p:nvGrpSpPr>
          <p:grpSpPr>
            <a:xfrm>
              <a:off x="10123914" y="-2027205"/>
              <a:ext cx="62687" cy="2976369"/>
              <a:chOff x="2442351" y="803811"/>
              <a:chExt cx="47991" cy="2278593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452F3C19-9796-DCD7-50A9-D71B0453302D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23343-3DA4-534E-D333-63212021709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8" name="Graphic 1009">
              <a:extLst>
                <a:ext uri="{FF2B5EF4-FFF2-40B4-BE49-F238E27FC236}">
                  <a16:creationId xmlns:a16="http://schemas.microsoft.com/office/drawing/2014/main" id="{625D8C25-CFB3-D357-0A80-6844DEB4D84E}"/>
                </a:ext>
              </a:extLst>
            </p:cNvPr>
            <p:cNvGrpSpPr/>
            <p:nvPr/>
          </p:nvGrpSpPr>
          <p:grpSpPr>
            <a:xfrm>
              <a:off x="9919452" y="769353"/>
              <a:ext cx="690649" cy="555769"/>
              <a:chOff x="2254399" y="2958167"/>
              <a:chExt cx="528734" cy="425475"/>
            </a:xfrm>
          </p:grpSpPr>
          <p:grpSp>
            <p:nvGrpSpPr>
              <p:cNvPr id="419" name="Graphic 1009">
                <a:extLst>
                  <a:ext uri="{FF2B5EF4-FFF2-40B4-BE49-F238E27FC236}">
                    <a16:creationId xmlns:a16="http://schemas.microsoft.com/office/drawing/2014/main" id="{EBA1B908-1328-326E-25D1-E090B39D6DD8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D8EDF69-DCB3-9FDC-F898-B1FFB188AD31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58AB7B1C-111B-946E-C168-DEDCF6022E6D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DB36FF09-F469-10A1-579A-D2731740A9C5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0" name="Graphic 1009">
                <a:extLst>
                  <a:ext uri="{FF2B5EF4-FFF2-40B4-BE49-F238E27FC236}">
                    <a16:creationId xmlns:a16="http://schemas.microsoft.com/office/drawing/2014/main" id="{210CD4B7-3070-C9A4-DCE5-7DA8E1D1B2C7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B16D906-7838-8E54-016D-078B6AE0DB31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CAE14454-621F-684C-862E-2CEDCF885FAF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66C7822-5B95-796C-B047-B1789E917CA1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3E54F1C-D80D-A1C3-93CB-59AB4134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10" y="82528"/>
            <a:ext cx="2489141" cy="1991313"/>
          </a:xfrm>
          <a:prstGeom prst="rect">
            <a:avLst/>
          </a:prstGeom>
        </p:spPr>
      </p:pic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6A8D9CE-F08E-93C1-16B6-D39DBCCB0729}"/>
              </a:ext>
            </a:extLst>
          </p:cNvPr>
          <p:cNvGrpSpPr/>
          <p:nvPr/>
        </p:nvGrpSpPr>
        <p:grpSpPr>
          <a:xfrm>
            <a:off x="7814971" y="2083108"/>
            <a:ext cx="2488198" cy="2008913"/>
            <a:chOff x="888616" y="2089927"/>
            <a:chExt cx="2488198" cy="2008913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49080377-0A54-F7B8-41D2-FA2330503C06}"/>
                </a:ext>
              </a:extLst>
            </p:cNvPr>
            <p:cNvSpPr txBox="1"/>
            <p:nvPr/>
          </p:nvSpPr>
          <p:spPr>
            <a:xfrm>
              <a:off x="1083230" y="2089927"/>
              <a:ext cx="1327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Load Stage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78C5C9F9-6EE8-48E2-AA74-8CD9E267F918}"/>
                </a:ext>
              </a:extLst>
            </p:cNvPr>
            <p:cNvSpPr txBox="1"/>
            <p:nvPr/>
          </p:nvSpPr>
          <p:spPr>
            <a:xfrm>
              <a:off x="888616" y="2424343"/>
              <a:ext cx="2488198" cy="1674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Python/Pandas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Export cleaned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dataframes</a:t>
              </a: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 to csv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SQL/SQLite/</a:t>
              </a:r>
              <a:r>
                <a:rPr lang="en-IN" sz="1400" b="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SQLalchemy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Google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Colab</a:t>
              </a:r>
              <a:endParaRPr lang="en-IN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61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76A73F-2855-FA6A-B1C0-4BB2D9FC787B}"/>
              </a:ext>
            </a:extLst>
          </p:cNvPr>
          <p:cNvGrpSpPr/>
          <p:nvPr/>
        </p:nvGrpSpPr>
        <p:grpSpPr>
          <a:xfrm rot="224780" flipH="1">
            <a:off x="1397207" y="2694645"/>
            <a:ext cx="3443443" cy="1716622"/>
            <a:chOff x="4790628" y="2661422"/>
            <a:chExt cx="2614372" cy="130331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A05541E-C200-C165-808A-9A9759A82102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2FB6CB4-F107-6FDE-866B-A61FC067A101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FA339A-D50E-E293-451D-766AE5660D77}"/>
              </a:ext>
            </a:extLst>
          </p:cNvPr>
          <p:cNvGrpSpPr/>
          <p:nvPr/>
        </p:nvGrpSpPr>
        <p:grpSpPr>
          <a:xfrm>
            <a:off x="2299591" y="1675900"/>
            <a:ext cx="1233716" cy="2227130"/>
            <a:chOff x="5025481" y="2080000"/>
            <a:chExt cx="1233716" cy="2227130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CB1CA311-BD94-66B8-016E-532BA6CAB00D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84BDB55-9DB9-D560-4808-AA6C4024FEC7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60" name="Graphic 2">
                <a:extLst>
                  <a:ext uri="{FF2B5EF4-FFF2-40B4-BE49-F238E27FC236}">
                    <a16:creationId xmlns:a16="http://schemas.microsoft.com/office/drawing/2014/main" id="{00CA860E-37D5-B4CF-7193-FA27E50D0660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0E36370-5FE5-7C09-AF96-03657F7FE90F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F73C368-BE6B-B326-D9E5-190148D6D419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B5AEF9-6768-F1BF-8309-EC0CDE385C2D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27CADE0-871B-7C54-8856-52DCAF1E486B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D6E68108-D898-E759-9B27-3FE10F09D4DD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D1C8660-5F0A-0D92-4A81-81D7DEF05270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5A4AC6-A922-A295-EC50-E7F75CF814F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78DB8061-7B76-F679-CB47-D9BB1F84C29E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E8A8BCB-FAB2-7F7D-634E-C2CD6FBCCDBA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631FD2-3D69-13DE-ADBE-188B08CE4821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84521EF-33ED-63AA-D59D-B1C62D3D03BB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44DCA27D-BBBF-5879-39EC-C593530B1307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ECDEA1-899B-B5FD-A108-45C6D1B7F3F3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2" name="Graphic 2">
                <a:extLst>
                  <a:ext uri="{FF2B5EF4-FFF2-40B4-BE49-F238E27FC236}">
                    <a16:creationId xmlns:a16="http://schemas.microsoft.com/office/drawing/2014/main" id="{274B7D78-A853-FA47-91B4-4178D539F528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ED374C2-DBA8-1660-D3F1-1E6C36D37A0B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EF5BF69-1FC9-4D18-E5DA-E55EC70EDF7E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8BEF2D-6775-3751-3011-4D65336C1CE7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5453A3C8-7A82-B4CB-4D21-93B1C92768D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B0EFDCF-E501-7EE6-AFE4-F052F248A69B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1E21322-A79E-62CF-49A1-D0F11B7B7DEF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2D34D0-778E-152D-C72D-3406C97E8126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CC3711-B409-1E12-C3A6-A7E0F1D392E1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C58ECD06-DE75-4FA6-CCD2-7F047DDB1AEA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260515-B4A2-C336-15EB-E05A70E085D8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3CE7212-C737-077F-37C7-1773EDAAC964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" name="Graphic 2">
              <a:extLst>
                <a:ext uri="{FF2B5EF4-FFF2-40B4-BE49-F238E27FC236}">
                  <a16:creationId xmlns:a16="http://schemas.microsoft.com/office/drawing/2014/main" id="{18708AE8-B626-07D5-1419-F4C2953F0A4C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8D5295D-02F6-00C4-84C3-958DBA5E27D1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012C5E7-D541-0100-0DE1-FC984A21667C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8369522-7017-A985-4CC5-FEA651B3CF9B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9505F69-B417-49FC-12C0-B98662A7B89D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A0A1121-5EEB-AAF7-AEBB-BEC1E13923D8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999161E-0949-68D2-E071-BB5F6DE53B6C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E94DECD-3CEA-8E81-8CB8-A417FB479C46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9D126C-F601-DDDE-1908-8ACEB9DCE6BD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185C63-496C-1C95-046B-A0F4C6E86CC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CFD0183-1A2F-52D7-FF38-8A18EC41A56D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ED7B2A0-E317-3941-3124-275DC2224918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941A9B3-996A-3EAC-5FB6-410441F89CB2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9" name="Graphic 2">
                <a:extLst>
                  <a:ext uri="{FF2B5EF4-FFF2-40B4-BE49-F238E27FC236}">
                    <a16:creationId xmlns:a16="http://schemas.microsoft.com/office/drawing/2014/main" id="{B58B1464-342B-484C-F338-8EA3F4883142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7655914-70D1-0176-5A19-D0CA7D8C4FB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2" name="Graphic 2">
                  <a:extLst>
                    <a:ext uri="{FF2B5EF4-FFF2-40B4-BE49-F238E27FC236}">
                      <a16:creationId xmlns:a16="http://schemas.microsoft.com/office/drawing/2014/main" id="{AB89555C-F2B0-BB74-5D50-C1BAF5041A4C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2BB23038-B758-915B-CDB4-8F7650C64D87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5ABFFE03-F488-E76A-3EFE-995129611910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0" name="Graphic 2">
                <a:extLst>
                  <a:ext uri="{FF2B5EF4-FFF2-40B4-BE49-F238E27FC236}">
                    <a16:creationId xmlns:a16="http://schemas.microsoft.com/office/drawing/2014/main" id="{F2390177-514E-2D68-1097-6442EE5AF886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B75FE13-E3D1-9186-25ED-F7B4DF827940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8" name="Graphic 2">
                  <a:extLst>
                    <a:ext uri="{FF2B5EF4-FFF2-40B4-BE49-F238E27FC236}">
                      <a16:creationId xmlns:a16="http://schemas.microsoft.com/office/drawing/2014/main" id="{84AB0FB1-D5C0-5EFE-4B27-C25966FD0E67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7AB998A-A17C-C8E9-9C14-643F51983F6E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0323BAE1-ED04-BDF7-64CB-6AD58D5D29E1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B39484-C29F-CF72-6CD4-BF8764382550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ACA4887-A678-5AA8-4CFF-CE105D10B375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3" name="Graphic 2">
                <a:extLst>
                  <a:ext uri="{FF2B5EF4-FFF2-40B4-BE49-F238E27FC236}">
                    <a16:creationId xmlns:a16="http://schemas.microsoft.com/office/drawing/2014/main" id="{8C323623-2CD7-A85E-13B8-4385FABEDACE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C82833D-D074-E696-905E-1F146B17F401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7582F4B-EFC1-B5C0-05F2-D7D1C6EF5C3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36832E7-F841-5B35-A337-F4AB5EB49DA7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3" name="Graphic 2">
            <a:extLst>
              <a:ext uri="{FF2B5EF4-FFF2-40B4-BE49-F238E27FC236}">
                <a16:creationId xmlns:a16="http://schemas.microsoft.com/office/drawing/2014/main" id="{0E2FF925-1C9E-56BC-FB1F-1F4DC4829DAF}"/>
              </a:ext>
            </a:extLst>
          </p:cNvPr>
          <p:cNvGrpSpPr/>
          <p:nvPr/>
        </p:nvGrpSpPr>
        <p:grpSpPr>
          <a:xfrm>
            <a:off x="1769268" y="2876360"/>
            <a:ext cx="853073" cy="845471"/>
            <a:chOff x="4001261" y="3653789"/>
            <a:chExt cx="1105840" cy="1095986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D82D3E7-BE8D-52CC-5521-649D7A55563A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69FCFCD9-4D2F-3E89-B50E-0A2003D96CCF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5AFD130-BDDE-BD9B-B020-FB29F13917F4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B74BA76-FE91-E444-1A95-8C6B3A99DDAA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6084D02-BF02-E3B1-12E7-3A71E9B09CD5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B501A9-75A6-5911-4DCF-3DB0C991A319}"/>
              </a:ext>
            </a:extLst>
          </p:cNvPr>
          <p:cNvGrpSpPr/>
          <p:nvPr/>
        </p:nvGrpSpPr>
        <p:grpSpPr>
          <a:xfrm>
            <a:off x="3592370" y="2465959"/>
            <a:ext cx="1129360" cy="1135018"/>
            <a:chOff x="6418985" y="3200798"/>
            <a:chExt cx="1129360" cy="1135018"/>
          </a:xfrm>
        </p:grpSpPr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0319C496-2247-CAC2-F319-9D879D63E4F1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3ACBFF9-8968-35EA-930D-1ACF6B542561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5" name="Graphic 2">
                <a:extLst>
                  <a:ext uri="{FF2B5EF4-FFF2-40B4-BE49-F238E27FC236}">
                    <a16:creationId xmlns:a16="http://schemas.microsoft.com/office/drawing/2014/main" id="{C531DA79-15B4-1979-EC10-9639FAF98332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1B91E527-C54A-582D-FEF8-914ED155E7C1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C1A50A99-9EAA-7EF2-8589-505FB1576F61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85BAB1C-DDEF-DB72-2AF4-BCF8644E53DD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1E1D8BA-E282-B385-F3C6-00DE43ACEB44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" name="Graphic 2">
                <a:extLst>
                  <a:ext uri="{FF2B5EF4-FFF2-40B4-BE49-F238E27FC236}">
                    <a16:creationId xmlns:a16="http://schemas.microsoft.com/office/drawing/2014/main" id="{AB8DCE94-6AA7-2996-A11B-DC93103E013A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E91B8D4-193D-FE9A-E96B-4D07DF2FD215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75D4B0D2-65AF-FAC4-74CA-1FDA9FCCCB4C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F1981D7-3A67-C66F-8D0A-DAA6632D8D14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62E46FF-C483-C934-E77D-CDCDF340CB9D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3E381BF9-9932-86BD-8EA7-5906E7B66B9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6D81AFD-5906-5923-96F2-DAAFE83651E6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F0F26D6F-F6CD-9C6C-56CD-5362C87E882A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F18E19C6-B720-B774-D5F5-66D5FD1DE6A6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4B84D7-DB37-322E-0EC7-CC5D4A743F1E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ED673FA-0738-E941-3A94-A48FB298E7CB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22232F-46B4-1D62-94F0-800148899020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89FB2A88-D045-46BB-9233-E77B250EB008}"/>
              </a:ext>
            </a:extLst>
          </p:cNvPr>
          <p:cNvSpPr/>
          <p:nvPr/>
        </p:nvSpPr>
        <p:spPr>
          <a:xfrm>
            <a:off x="741554" y="733389"/>
            <a:ext cx="11122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Tableau Visuals of Male Fertility Data</a:t>
            </a:r>
          </a:p>
        </p:txBody>
      </p:sp>
      <p:pic>
        <p:nvPicPr>
          <p:cNvPr id="91" name="Picture 90" descr="A screenshot of a calendar&#10;&#10;Description automatically generated">
            <a:extLst>
              <a:ext uri="{FF2B5EF4-FFF2-40B4-BE49-F238E27FC236}">
                <a16:creationId xmlns:a16="http://schemas.microsoft.com/office/drawing/2014/main" id="{DFD7BA06-2553-6EAE-1979-5F77F7F4E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" y="5171494"/>
            <a:ext cx="10097909" cy="1514686"/>
          </a:xfrm>
          <a:prstGeom prst="rect">
            <a:avLst/>
          </a:prstGeom>
        </p:spPr>
      </p:pic>
      <p:pic>
        <p:nvPicPr>
          <p:cNvPr id="97" name="Picture 96" descr="A screenshot of a computer&#10;&#10;Description automatically generated">
            <a:extLst>
              <a:ext uri="{FF2B5EF4-FFF2-40B4-BE49-F238E27FC236}">
                <a16:creationId xmlns:a16="http://schemas.microsoft.com/office/drawing/2014/main" id="{0CBBBBA9-7CA5-DDA1-B5A9-C790950AF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11" y="1656719"/>
            <a:ext cx="5220429" cy="33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9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sections">
            <a:extLst>
              <a:ext uri="{FF2B5EF4-FFF2-40B4-BE49-F238E27FC236}">
                <a16:creationId xmlns:a16="http://schemas.microsoft.com/office/drawing/2014/main" id="{42ECAAED-4E6E-4F2C-E08F-68B39A94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665337"/>
            <a:ext cx="7548879" cy="6102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F3C30-2BCB-524E-936E-35F840BC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81" y="196144"/>
            <a:ext cx="1562318" cy="295316"/>
          </a:xfrm>
          <a:prstGeom prst="rect">
            <a:avLst/>
          </a:prstGeom>
        </p:spPr>
      </p:pic>
      <p:pic>
        <p:nvPicPr>
          <p:cNvPr id="9" name="Picture 8" descr="A screen shot of a chart&#10;&#10;Description automatically generated">
            <a:extLst>
              <a:ext uri="{FF2B5EF4-FFF2-40B4-BE49-F238E27FC236}">
                <a16:creationId xmlns:a16="http://schemas.microsoft.com/office/drawing/2014/main" id="{94211E68-9402-F67B-5176-D18F38B3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517678"/>
            <a:ext cx="2630591" cy="23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AFEBD-9088-2E84-0794-2C955407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02" y="203200"/>
            <a:ext cx="2989236" cy="276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91145B-6F9E-7A6E-0817-C400D67A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90879"/>
            <a:ext cx="11673840" cy="60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4063</TotalTime>
  <Words>1177</Words>
  <Application>Microsoft Office PowerPoint</Application>
  <PresentationFormat>Widescreen</PresentationFormat>
  <Paragraphs>242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Open Sans</vt:lpstr>
      <vt:lpstr>Harlow Solid Italic</vt:lpstr>
      <vt:lpstr>Calibri Light</vt:lpstr>
      <vt:lpstr>Cooper Black</vt:lpstr>
      <vt:lpstr>Arial</vt:lpstr>
      <vt:lpstr>ADLaM Display</vt:lpstr>
      <vt:lpstr>Aptos</vt:lpstr>
      <vt:lpstr>HGSMinchoE</vt:lpstr>
      <vt:lpstr>Rubik</vt:lpstr>
      <vt:lpstr>Dreaming Outloud Pro</vt:lpstr>
      <vt:lpstr>Kaushan Script</vt:lpstr>
      <vt:lpstr>Calibri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James Forrest</cp:lastModifiedBy>
  <cp:revision>12</cp:revision>
  <dcterms:created xsi:type="dcterms:W3CDTF">2022-08-24T11:23:45Z</dcterms:created>
  <dcterms:modified xsi:type="dcterms:W3CDTF">2024-04-22T17:39:40Z</dcterms:modified>
</cp:coreProperties>
</file>